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6836d66f6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a64b4eb664571"/>
  </p:sldMasterIdLst>
  <p:sldIdLst>
    <p:sldId xmlns:r="http://schemas.openxmlformats.org/officeDocument/2006/relationships" id="256" r:id="R7619f87409654b1b"/>
    <p:sldId xmlns:r="http://schemas.openxmlformats.org/officeDocument/2006/relationships" id="257" r:id="R4fed35d884fe4865"/>
    <p:sldId xmlns:r="http://schemas.openxmlformats.org/officeDocument/2006/relationships" id="258" r:id="R0a2ab077d3434373"/>
    <p:sldId xmlns:r="http://schemas.openxmlformats.org/officeDocument/2006/relationships" id="259" r:id="Rb6716f7ddb084559"/>
    <p:sldId xmlns:r="http://schemas.openxmlformats.org/officeDocument/2006/relationships" id="260" r:id="Rdba43e02746d44b7"/>
    <p:sldId xmlns:r="http://schemas.openxmlformats.org/officeDocument/2006/relationships" id="261" r:id="R3b4c8add5bae45ce"/>
    <p:sldId xmlns:r="http://schemas.openxmlformats.org/officeDocument/2006/relationships" id="262" r:id="R2ee81dbd5bc6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a64b4eb664571" /><Relationship Type="http://schemas.openxmlformats.org/officeDocument/2006/relationships/slide" Target="/ppt/slides/slide1.xml" Id="R7619f87409654b1b" /><Relationship Type="http://schemas.openxmlformats.org/officeDocument/2006/relationships/slide" Target="/ppt/slides/slide2.xml" Id="R4fed35d884fe4865" /><Relationship Type="http://schemas.openxmlformats.org/officeDocument/2006/relationships/slide" Target="/ppt/slides/slide3.xml" Id="R0a2ab077d3434373" /><Relationship Type="http://schemas.openxmlformats.org/officeDocument/2006/relationships/slide" Target="/ppt/slides/slide4.xml" Id="Rb6716f7ddb084559" /><Relationship Type="http://schemas.openxmlformats.org/officeDocument/2006/relationships/slide" Target="/ppt/slides/slide5.xml" Id="Rdba43e02746d44b7" /><Relationship Type="http://schemas.openxmlformats.org/officeDocument/2006/relationships/slide" Target="/ppt/slides/slide6.xml" Id="R3b4c8add5bae45ce" /><Relationship Type="http://schemas.openxmlformats.org/officeDocument/2006/relationships/slide" Target="/ppt/slides/slide7.xml" Id="R2ee81dbd5bc6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9201570d4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01415e54f4f2f" /><Relationship Type="http://schemas.openxmlformats.org/officeDocument/2006/relationships/theme" Target="/ppt/slideMasters/theme/theme1.xml" Id="R8b759fd2971b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b01415e54f4f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4eb7327b645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99ac5c36c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86fcc885f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53146f69242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6ad94f117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9eb51d140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905e6f7e646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SAMUELS1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SAMUELS1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−253 783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10 193 102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SCHWARTZ SAMUELSEN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Holmenkollveien 114B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922 224 013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SAMUELS1 HOLDING AS</a:t>
            </a:r>
          </a:p>
        </p:txBody>
      </p:sp>
    </p:spTree>
  </p:cSld>
  <p:clrMapOvr>
    <a:masterClrMapping xmlns:a="http://schemas.openxmlformats.org/drawingml/2006/main"/>
  </p:clrMapOvr>
</p:sld>
</file>