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43b495ef4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3eeb4d77e4b42"/>
  </p:sldMasterIdLst>
  <p:sldIdLst>
    <p:sldId xmlns:r="http://schemas.openxmlformats.org/officeDocument/2006/relationships" id="256" r:id="Ra330ef7517974799"/>
    <p:sldId xmlns:r="http://schemas.openxmlformats.org/officeDocument/2006/relationships" id="257" r:id="R8f1307057ada4125"/>
    <p:sldId xmlns:r="http://schemas.openxmlformats.org/officeDocument/2006/relationships" id="258" r:id="R4f8a6cb20b904065"/>
    <p:sldId xmlns:r="http://schemas.openxmlformats.org/officeDocument/2006/relationships" id="259" r:id="Re6d3645227794b81"/>
    <p:sldId xmlns:r="http://schemas.openxmlformats.org/officeDocument/2006/relationships" id="260" r:id="R26a4ed654bc747a3"/>
    <p:sldId xmlns:r="http://schemas.openxmlformats.org/officeDocument/2006/relationships" id="261" r:id="R4ba00f4a7ddd4b1b"/>
    <p:sldId xmlns:r="http://schemas.openxmlformats.org/officeDocument/2006/relationships" id="262" r:id="R1ce2a60a152d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3eeb4d77e4b42" /><Relationship Type="http://schemas.openxmlformats.org/officeDocument/2006/relationships/slide" Target="/ppt/slides/slide1.xml" Id="Ra330ef7517974799" /><Relationship Type="http://schemas.openxmlformats.org/officeDocument/2006/relationships/slide" Target="/ppt/slides/slide2.xml" Id="R8f1307057ada4125" /><Relationship Type="http://schemas.openxmlformats.org/officeDocument/2006/relationships/slide" Target="/ppt/slides/slide3.xml" Id="R4f8a6cb20b904065" /><Relationship Type="http://schemas.openxmlformats.org/officeDocument/2006/relationships/slide" Target="/ppt/slides/slide4.xml" Id="Re6d3645227794b81" /><Relationship Type="http://schemas.openxmlformats.org/officeDocument/2006/relationships/slide" Target="/ppt/slides/slide5.xml" Id="R26a4ed654bc747a3" /><Relationship Type="http://schemas.openxmlformats.org/officeDocument/2006/relationships/slide" Target="/ppt/slides/slide6.xml" Id="R4ba00f4a7ddd4b1b" /><Relationship Type="http://schemas.openxmlformats.org/officeDocument/2006/relationships/slide" Target="/ppt/slides/slide7.xml" Id="R1ce2a60a152d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145f6bed6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540059b894bc9" /><Relationship Type="http://schemas.openxmlformats.org/officeDocument/2006/relationships/theme" Target="/ppt/slideMasters/theme/theme1.xml" Id="R18a7be1acdf2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540059b89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3776ec3e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c8973c17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b9c55007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011e2696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994d8befb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f711949cc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49e22f61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104 754 091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