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1cdece15534f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f91856fb944cbd"/>
  </p:sldMasterIdLst>
  <p:sldIdLst>
    <p:sldId xmlns:r="http://schemas.openxmlformats.org/officeDocument/2006/relationships" id="256" r:id="R2561fdc85c9b4520"/>
    <p:sldId xmlns:r="http://schemas.openxmlformats.org/officeDocument/2006/relationships" id="257" r:id="R27ea75ddeda9481b"/>
    <p:sldId xmlns:r="http://schemas.openxmlformats.org/officeDocument/2006/relationships" id="258" r:id="R7ab5e80f7f7b4882"/>
    <p:sldId xmlns:r="http://schemas.openxmlformats.org/officeDocument/2006/relationships" id="259" r:id="Rf350a84fe518410e"/>
    <p:sldId xmlns:r="http://schemas.openxmlformats.org/officeDocument/2006/relationships" id="260" r:id="Rbd4ca9c3b2584185"/>
    <p:sldId xmlns:r="http://schemas.openxmlformats.org/officeDocument/2006/relationships" id="261" r:id="R9af757e47619424e"/>
    <p:sldId xmlns:r="http://schemas.openxmlformats.org/officeDocument/2006/relationships" id="262" r:id="R303292fa9e4e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91856fb944cbd" /><Relationship Type="http://schemas.openxmlformats.org/officeDocument/2006/relationships/slide" Target="/ppt/slides/slide1.xml" Id="R2561fdc85c9b4520" /><Relationship Type="http://schemas.openxmlformats.org/officeDocument/2006/relationships/slide" Target="/ppt/slides/slide2.xml" Id="R27ea75ddeda9481b" /><Relationship Type="http://schemas.openxmlformats.org/officeDocument/2006/relationships/slide" Target="/ppt/slides/slide3.xml" Id="R7ab5e80f7f7b4882" /><Relationship Type="http://schemas.openxmlformats.org/officeDocument/2006/relationships/slide" Target="/ppt/slides/slide4.xml" Id="Rf350a84fe518410e" /><Relationship Type="http://schemas.openxmlformats.org/officeDocument/2006/relationships/slide" Target="/ppt/slides/slide5.xml" Id="Rbd4ca9c3b2584185" /><Relationship Type="http://schemas.openxmlformats.org/officeDocument/2006/relationships/slide" Target="/ppt/slides/slide6.xml" Id="R9af757e47619424e" /><Relationship Type="http://schemas.openxmlformats.org/officeDocument/2006/relationships/slide" Target="/ppt/slides/slide7.xml" Id="R303292fa9e4e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10afb8f3c42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0f5600c5d48b4" /><Relationship Type="http://schemas.openxmlformats.org/officeDocument/2006/relationships/theme" Target="/ppt/slideMasters/theme/theme1.xml" Id="Rae3b80ffac184c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30f5600c5d48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cbdf351204b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cee98badf4b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8a91812744e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5052b1de649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8548b17ab47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7b217aa1446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b9894d57d44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15 250 170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20 746 215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AXIOS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FLUGSTAD CONSULTING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STENSENG MATS ERIK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AAS-ENG HÅKON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BJERKESTRAND ANITA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922 276 366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