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5a195ab6614e6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5aa9c19b4b4e34"/>
  </p:sldMasterIdLst>
  <p:sldIdLst>
    <p:sldId xmlns:r="http://schemas.openxmlformats.org/officeDocument/2006/relationships" id="256" r:id="R5f198a7b5e7d45ea"/>
    <p:sldId xmlns:r="http://schemas.openxmlformats.org/officeDocument/2006/relationships" id="257" r:id="R22a09175b11e41cc"/>
    <p:sldId xmlns:r="http://schemas.openxmlformats.org/officeDocument/2006/relationships" id="258" r:id="R846b8b3df3a84b4b"/>
    <p:sldId xmlns:r="http://schemas.openxmlformats.org/officeDocument/2006/relationships" id="259" r:id="Rbeade26c0a48454c"/>
    <p:sldId xmlns:r="http://schemas.openxmlformats.org/officeDocument/2006/relationships" id="260" r:id="Rbb5b94054a5240bc"/>
    <p:sldId xmlns:r="http://schemas.openxmlformats.org/officeDocument/2006/relationships" id="261" r:id="Rd4453eb3fe5e4e33"/>
    <p:sldId xmlns:r="http://schemas.openxmlformats.org/officeDocument/2006/relationships" id="262" r:id="Rb629aeb01efd414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5aa9c19b4b4e34" /><Relationship Type="http://schemas.openxmlformats.org/officeDocument/2006/relationships/slide" Target="/ppt/slides/slide1.xml" Id="R5f198a7b5e7d45ea" /><Relationship Type="http://schemas.openxmlformats.org/officeDocument/2006/relationships/slide" Target="/ppt/slides/slide2.xml" Id="R22a09175b11e41cc" /><Relationship Type="http://schemas.openxmlformats.org/officeDocument/2006/relationships/slide" Target="/ppt/slides/slide3.xml" Id="R846b8b3df3a84b4b" /><Relationship Type="http://schemas.openxmlformats.org/officeDocument/2006/relationships/slide" Target="/ppt/slides/slide4.xml" Id="Rbeade26c0a48454c" /><Relationship Type="http://schemas.openxmlformats.org/officeDocument/2006/relationships/slide" Target="/ppt/slides/slide5.xml" Id="Rbb5b94054a5240bc" /><Relationship Type="http://schemas.openxmlformats.org/officeDocument/2006/relationships/slide" Target="/ppt/slides/slide6.xml" Id="Rd4453eb3fe5e4e33" /><Relationship Type="http://schemas.openxmlformats.org/officeDocument/2006/relationships/slide" Target="/ppt/slides/slide7.xml" Id="Rb629aeb01efd414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5738466c18494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f798e8ef98429b" /><Relationship Type="http://schemas.openxmlformats.org/officeDocument/2006/relationships/theme" Target="/ppt/slideMasters/theme/theme1.xml" Id="R7ff247152fd841e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0f798e8ef98429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aad1f9ebbf49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f2ef6a9cbf459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608ddc84194b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6e152aa039495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a0ad3c170247e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a6cce8eb36483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702a404a31489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ELEFANT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ELEFANT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ELEFANT INVEST AS ble etablert [år] og holder til i Hosle.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ELEFANT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ELEFANT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ELEFANT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−48 633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1 061 413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5 670 834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5 719 897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ELEFANT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OVE SKOGHEIM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ELEFANT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Wilh. Wilhelmsens vei 110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1362 Hosle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922 303 134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ELEFANT INVEST AS</a:t>
            </a:r>
          </a:p>
        </p:txBody>
      </p:sp>
    </p:spTree>
  </p:cSld>
  <p:clrMapOvr>
    <a:masterClrMapping xmlns:a="http://schemas.openxmlformats.org/drawingml/2006/main"/>
  </p:clrMapOvr>
</p:sld>
</file>