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e4cb18f8f47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3d861503146e6"/>
  </p:sldMasterIdLst>
  <p:sldIdLst>
    <p:sldId xmlns:r="http://schemas.openxmlformats.org/officeDocument/2006/relationships" id="256" r:id="Rc09ee192083c4bbc"/>
    <p:sldId xmlns:r="http://schemas.openxmlformats.org/officeDocument/2006/relationships" id="257" r:id="Rb708e1f0acb048a6"/>
    <p:sldId xmlns:r="http://schemas.openxmlformats.org/officeDocument/2006/relationships" id="258" r:id="R9172e8544e8744bf"/>
    <p:sldId xmlns:r="http://schemas.openxmlformats.org/officeDocument/2006/relationships" id="259" r:id="R5dc9537197224f98"/>
    <p:sldId xmlns:r="http://schemas.openxmlformats.org/officeDocument/2006/relationships" id="260" r:id="R9d83517705ed41d4"/>
    <p:sldId xmlns:r="http://schemas.openxmlformats.org/officeDocument/2006/relationships" id="261" r:id="R2e9424474b684441"/>
    <p:sldId xmlns:r="http://schemas.openxmlformats.org/officeDocument/2006/relationships" id="262" r:id="R70aad4fff8f247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3d861503146e6" /><Relationship Type="http://schemas.openxmlformats.org/officeDocument/2006/relationships/slide" Target="/ppt/slides/slide1.xml" Id="Rc09ee192083c4bbc" /><Relationship Type="http://schemas.openxmlformats.org/officeDocument/2006/relationships/slide" Target="/ppt/slides/slide2.xml" Id="Rb708e1f0acb048a6" /><Relationship Type="http://schemas.openxmlformats.org/officeDocument/2006/relationships/slide" Target="/ppt/slides/slide3.xml" Id="R9172e8544e8744bf" /><Relationship Type="http://schemas.openxmlformats.org/officeDocument/2006/relationships/slide" Target="/ppt/slides/slide4.xml" Id="R5dc9537197224f98" /><Relationship Type="http://schemas.openxmlformats.org/officeDocument/2006/relationships/slide" Target="/ppt/slides/slide5.xml" Id="R9d83517705ed41d4" /><Relationship Type="http://schemas.openxmlformats.org/officeDocument/2006/relationships/slide" Target="/ppt/slides/slide6.xml" Id="R2e9424474b684441" /><Relationship Type="http://schemas.openxmlformats.org/officeDocument/2006/relationships/slide" Target="/ppt/slides/slide7.xml" Id="R70aad4fff8f247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c7c073f6b4b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d78ce9e654edd" /><Relationship Type="http://schemas.openxmlformats.org/officeDocument/2006/relationships/theme" Target="/ppt/slideMasters/theme/theme1.xml" Id="R59439ff0ba00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d78ce9e65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030b5093446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517560522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ef664034944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136dbf810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5af4b076345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f6f7657814b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1f19ba0e9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SOLEM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ACCOUNTING AS ble etablert [år] og holder til i Tanem.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4 197 368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SOLEM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Torvullvegen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7549 Tanem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922 308 667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