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dd74a8f04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843aaaf384418"/>
  </p:sldMasterIdLst>
  <p:sldIdLst>
    <p:sldId xmlns:r="http://schemas.openxmlformats.org/officeDocument/2006/relationships" id="256" r:id="Re0972add554b48e1"/>
    <p:sldId xmlns:r="http://schemas.openxmlformats.org/officeDocument/2006/relationships" id="257" r:id="R1485e4a8582a4609"/>
    <p:sldId xmlns:r="http://schemas.openxmlformats.org/officeDocument/2006/relationships" id="258" r:id="R68f6f91c8cdd4d58"/>
    <p:sldId xmlns:r="http://schemas.openxmlformats.org/officeDocument/2006/relationships" id="259" r:id="R63da556b7b2a4c13"/>
    <p:sldId xmlns:r="http://schemas.openxmlformats.org/officeDocument/2006/relationships" id="260" r:id="R3f227d97acad43c2"/>
    <p:sldId xmlns:r="http://schemas.openxmlformats.org/officeDocument/2006/relationships" id="261" r:id="R2aa201e6d9534952"/>
    <p:sldId xmlns:r="http://schemas.openxmlformats.org/officeDocument/2006/relationships" id="262" r:id="R66fe6b47c941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843aaaf384418" /><Relationship Type="http://schemas.openxmlformats.org/officeDocument/2006/relationships/slide" Target="/ppt/slides/slide1.xml" Id="Re0972add554b48e1" /><Relationship Type="http://schemas.openxmlformats.org/officeDocument/2006/relationships/slide" Target="/ppt/slides/slide2.xml" Id="R1485e4a8582a4609" /><Relationship Type="http://schemas.openxmlformats.org/officeDocument/2006/relationships/slide" Target="/ppt/slides/slide3.xml" Id="R68f6f91c8cdd4d58" /><Relationship Type="http://schemas.openxmlformats.org/officeDocument/2006/relationships/slide" Target="/ppt/slides/slide4.xml" Id="R63da556b7b2a4c13" /><Relationship Type="http://schemas.openxmlformats.org/officeDocument/2006/relationships/slide" Target="/ppt/slides/slide5.xml" Id="R3f227d97acad43c2" /><Relationship Type="http://schemas.openxmlformats.org/officeDocument/2006/relationships/slide" Target="/ppt/slides/slide6.xml" Id="R2aa201e6d9534952" /><Relationship Type="http://schemas.openxmlformats.org/officeDocument/2006/relationships/slide" Target="/ppt/slides/slide7.xml" Id="R66fe6b47c941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b79798388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ae996f46e4a59" /><Relationship Type="http://schemas.openxmlformats.org/officeDocument/2006/relationships/theme" Target="/ppt/slideMasters/theme/theme1.xml" Id="R3f6ee3900671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ae996f46e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b0ce4d21f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42910c325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5ad69d584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92a9c7f4b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71c0868af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65eb686b1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5c45a5a1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PRYTZ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PRYTZ AS ble etablert [år] og holder til i Bangsund.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13 525 716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PRYTZ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Prytz, Bangsundvegen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7822 Bangsund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prytzas@gmail.com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922 335 907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