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8b07b36f59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473b36401441e"/>
  </p:sldMasterIdLst>
  <p:sldIdLst>
    <p:sldId xmlns:r="http://schemas.openxmlformats.org/officeDocument/2006/relationships" id="256" r:id="R07b16e1774d44fe1"/>
    <p:sldId xmlns:r="http://schemas.openxmlformats.org/officeDocument/2006/relationships" id="257" r:id="Rd980dd7147954c78"/>
    <p:sldId xmlns:r="http://schemas.openxmlformats.org/officeDocument/2006/relationships" id="258" r:id="R3cb0be6a77e5445e"/>
    <p:sldId xmlns:r="http://schemas.openxmlformats.org/officeDocument/2006/relationships" id="259" r:id="R5959248ab0c442cf"/>
    <p:sldId xmlns:r="http://schemas.openxmlformats.org/officeDocument/2006/relationships" id="260" r:id="Rf5a879f3184c4bda"/>
    <p:sldId xmlns:r="http://schemas.openxmlformats.org/officeDocument/2006/relationships" id="261" r:id="R6ad3eae29a014382"/>
    <p:sldId xmlns:r="http://schemas.openxmlformats.org/officeDocument/2006/relationships" id="262" r:id="Ra18388f72dca40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473b36401441e" /><Relationship Type="http://schemas.openxmlformats.org/officeDocument/2006/relationships/slide" Target="/ppt/slides/slide1.xml" Id="R07b16e1774d44fe1" /><Relationship Type="http://schemas.openxmlformats.org/officeDocument/2006/relationships/slide" Target="/ppt/slides/slide2.xml" Id="Rd980dd7147954c78" /><Relationship Type="http://schemas.openxmlformats.org/officeDocument/2006/relationships/slide" Target="/ppt/slides/slide3.xml" Id="R3cb0be6a77e5445e" /><Relationship Type="http://schemas.openxmlformats.org/officeDocument/2006/relationships/slide" Target="/ppt/slides/slide4.xml" Id="R5959248ab0c442cf" /><Relationship Type="http://schemas.openxmlformats.org/officeDocument/2006/relationships/slide" Target="/ppt/slides/slide5.xml" Id="Rf5a879f3184c4bda" /><Relationship Type="http://schemas.openxmlformats.org/officeDocument/2006/relationships/slide" Target="/ppt/slides/slide6.xml" Id="R6ad3eae29a014382" /><Relationship Type="http://schemas.openxmlformats.org/officeDocument/2006/relationships/slide" Target="/ppt/slides/slide7.xml" Id="Ra18388f72dca40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8107254a8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46e3402b34077" /><Relationship Type="http://schemas.openxmlformats.org/officeDocument/2006/relationships/theme" Target="/ppt/slideMasters/theme/theme1.xml" Id="Rbdd42337e031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46e3402b3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f5a780e74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51a1b2df0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fc79cb8d48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62a03ed0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116fea6ac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09456556a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686e1bc7749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JAREN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83 762 347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375 856 117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378 582 479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LNS JAREN AS  –  46,6 %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922 360 650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JAREN INDUSTRIER AS</a:t>
            </a:r>
          </a:p>
        </p:txBody>
      </p:sp>
    </p:spTree>
  </p:cSld>
  <p:clrMapOvr>
    <a:masterClrMapping xmlns:a="http://schemas.openxmlformats.org/drawingml/2006/main"/>
  </p:clrMapOvr>
</p:sld>
</file>