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06649b3af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9cba847724748"/>
  </p:sldMasterIdLst>
  <p:sldIdLst>
    <p:sldId xmlns:r="http://schemas.openxmlformats.org/officeDocument/2006/relationships" id="256" r:id="R3c5fbb85f8154414"/>
    <p:sldId xmlns:r="http://schemas.openxmlformats.org/officeDocument/2006/relationships" id="257" r:id="R25f97f65a4624be0"/>
    <p:sldId xmlns:r="http://schemas.openxmlformats.org/officeDocument/2006/relationships" id="258" r:id="R81754884dab8420a"/>
    <p:sldId xmlns:r="http://schemas.openxmlformats.org/officeDocument/2006/relationships" id="259" r:id="Rf54c735756414fad"/>
    <p:sldId xmlns:r="http://schemas.openxmlformats.org/officeDocument/2006/relationships" id="260" r:id="R75338bad80ba4a0f"/>
    <p:sldId xmlns:r="http://schemas.openxmlformats.org/officeDocument/2006/relationships" id="261" r:id="Rc2cc27d5b34248fd"/>
    <p:sldId xmlns:r="http://schemas.openxmlformats.org/officeDocument/2006/relationships" id="262" r:id="R2c77c5a613ab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9cba847724748" /><Relationship Type="http://schemas.openxmlformats.org/officeDocument/2006/relationships/slide" Target="/ppt/slides/slide1.xml" Id="R3c5fbb85f8154414" /><Relationship Type="http://schemas.openxmlformats.org/officeDocument/2006/relationships/slide" Target="/ppt/slides/slide2.xml" Id="R25f97f65a4624be0" /><Relationship Type="http://schemas.openxmlformats.org/officeDocument/2006/relationships/slide" Target="/ppt/slides/slide3.xml" Id="R81754884dab8420a" /><Relationship Type="http://schemas.openxmlformats.org/officeDocument/2006/relationships/slide" Target="/ppt/slides/slide4.xml" Id="Rf54c735756414fad" /><Relationship Type="http://schemas.openxmlformats.org/officeDocument/2006/relationships/slide" Target="/ppt/slides/slide5.xml" Id="R75338bad80ba4a0f" /><Relationship Type="http://schemas.openxmlformats.org/officeDocument/2006/relationships/slide" Target="/ppt/slides/slide6.xml" Id="Rc2cc27d5b34248fd" /><Relationship Type="http://schemas.openxmlformats.org/officeDocument/2006/relationships/slide" Target="/ppt/slides/slide7.xml" Id="R2c77c5a613ab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27b868948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987e0f664eef" /><Relationship Type="http://schemas.openxmlformats.org/officeDocument/2006/relationships/theme" Target="/ppt/slideMasters/theme/theme1.xml" Id="R16541831b504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a987e0f66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8405a4d1f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ea8e661cd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f997ab7c6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38dfaaf80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75b80d214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d5fd66237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570fc9d6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SENEX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SENEX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SENEX NORDIC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SENEX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SENEX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SENEX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11 130 354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SENEX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KESTREL CAPITAL LTD.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SENEX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og@ellamar.no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922 361 843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SENEX NORDIC AS</a:t>
            </a:r>
          </a:p>
        </p:txBody>
      </p:sp>
    </p:spTree>
  </p:cSld>
  <p:clrMapOvr>
    <a:masterClrMapping xmlns:a="http://schemas.openxmlformats.org/drawingml/2006/main"/>
  </p:clrMapOvr>
</p:sld>
</file>