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d9270eb56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d4f5ec15f4062"/>
  </p:sldMasterIdLst>
  <p:sldIdLst>
    <p:sldId xmlns:r="http://schemas.openxmlformats.org/officeDocument/2006/relationships" id="256" r:id="R5924558dd79c4542"/>
    <p:sldId xmlns:r="http://schemas.openxmlformats.org/officeDocument/2006/relationships" id="257" r:id="R6569558cc3ed4026"/>
    <p:sldId xmlns:r="http://schemas.openxmlformats.org/officeDocument/2006/relationships" id="258" r:id="Rc4475f333a444241"/>
    <p:sldId xmlns:r="http://schemas.openxmlformats.org/officeDocument/2006/relationships" id="259" r:id="Rbd23c3daf1504871"/>
    <p:sldId xmlns:r="http://schemas.openxmlformats.org/officeDocument/2006/relationships" id="260" r:id="R1efdffc093db4dff"/>
    <p:sldId xmlns:r="http://schemas.openxmlformats.org/officeDocument/2006/relationships" id="261" r:id="Ra118cfa61af44160"/>
    <p:sldId xmlns:r="http://schemas.openxmlformats.org/officeDocument/2006/relationships" id="262" r:id="R74e310a33c93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d4f5ec15f4062" /><Relationship Type="http://schemas.openxmlformats.org/officeDocument/2006/relationships/slide" Target="/ppt/slides/slide1.xml" Id="R5924558dd79c4542" /><Relationship Type="http://schemas.openxmlformats.org/officeDocument/2006/relationships/slide" Target="/ppt/slides/slide2.xml" Id="R6569558cc3ed4026" /><Relationship Type="http://schemas.openxmlformats.org/officeDocument/2006/relationships/slide" Target="/ppt/slides/slide3.xml" Id="Rc4475f333a444241" /><Relationship Type="http://schemas.openxmlformats.org/officeDocument/2006/relationships/slide" Target="/ppt/slides/slide4.xml" Id="Rbd23c3daf1504871" /><Relationship Type="http://schemas.openxmlformats.org/officeDocument/2006/relationships/slide" Target="/ppt/slides/slide5.xml" Id="R1efdffc093db4dff" /><Relationship Type="http://schemas.openxmlformats.org/officeDocument/2006/relationships/slide" Target="/ppt/slides/slide6.xml" Id="Ra118cfa61af44160" /><Relationship Type="http://schemas.openxmlformats.org/officeDocument/2006/relationships/slide" Target="/ppt/slides/slide7.xml" Id="R74e310a33c93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1706bb55d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f0f16e2984f54" /><Relationship Type="http://schemas.openxmlformats.org/officeDocument/2006/relationships/theme" Target="/ppt/slideMasters/theme/theme1.xml" Id="Ra3b8479aceba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f0f16e298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393a36e67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e7fcdd6a3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075baf3d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4c151d967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26ed74475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beebda26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33bce4f66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