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4267284bc14e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1ed3d78df14a1c"/>
  </p:sldMasterIdLst>
  <p:sldIdLst>
    <p:sldId xmlns:r="http://schemas.openxmlformats.org/officeDocument/2006/relationships" id="256" r:id="R69fe33b70999479e"/>
    <p:sldId xmlns:r="http://schemas.openxmlformats.org/officeDocument/2006/relationships" id="257" r:id="Ra7ce33c2660b464e"/>
    <p:sldId xmlns:r="http://schemas.openxmlformats.org/officeDocument/2006/relationships" id="258" r:id="Rc361bd2fa5514592"/>
    <p:sldId xmlns:r="http://schemas.openxmlformats.org/officeDocument/2006/relationships" id="259" r:id="Rb98010b065394e33"/>
    <p:sldId xmlns:r="http://schemas.openxmlformats.org/officeDocument/2006/relationships" id="260" r:id="R3e0380dd8b08478d"/>
    <p:sldId xmlns:r="http://schemas.openxmlformats.org/officeDocument/2006/relationships" id="261" r:id="R19909be4310d41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1ed3d78df14a1c" /><Relationship Type="http://schemas.openxmlformats.org/officeDocument/2006/relationships/slide" Target="/ppt/slides/slide1.xml" Id="R69fe33b70999479e" /><Relationship Type="http://schemas.openxmlformats.org/officeDocument/2006/relationships/slide" Target="/ppt/slides/slide2.xml" Id="Ra7ce33c2660b464e" /><Relationship Type="http://schemas.openxmlformats.org/officeDocument/2006/relationships/slide" Target="/ppt/slides/slide3.xml" Id="Rc361bd2fa5514592" /><Relationship Type="http://schemas.openxmlformats.org/officeDocument/2006/relationships/slide" Target="/ppt/slides/slide4.xml" Id="Rb98010b065394e33" /><Relationship Type="http://schemas.openxmlformats.org/officeDocument/2006/relationships/slide" Target="/ppt/slides/slide5.xml" Id="R3e0380dd8b08478d" /><Relationship Type="http://schemas.openxmlformats.org/officeDocument/2006/relationships/slide" Target="/ppt/slides/slide6.xml" Id="R19909be4310d41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72f56a8e4541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3fc7e1f4742be" /><Relationship Type="http://schemas.openxmlformats.org/officeDocument/2006/relationships/theme" Target="/ppt/slideMasters/theme/theme1.xml" Id="Ra1e4f28038a246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43fc7e1f4742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565bf38494e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28e47a78c40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e8192b21341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68550a02c4a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87ff3698c4e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5e08bac5e41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FOLKEUNIVERSITETET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FOLKEUNIVERSITETET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167 708 000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−14 419 000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−14 067 000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22 843 000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73 242 000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922 377 111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</a:t>
            </a:r>
          </a:p>
        </p:txBody>
      </p:sp>
    </p:spTree>
  </p:cSld>
  <p:clrMapOvr>
    <a:masterClrMapping xmlns:a="http://schemas.openxmlformats.org/drawingml/2006/main"/>
  </p:clrMapOvr>
</p:sld>
</file>