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c0d9c7ea6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1538eb6584b4d"/>
  </p:sldMasterIdLst>
  <p:sldIdLst>
    <p:sldId xmlns:r="http://schemas.openxmlformats.org/officeDocument/2006/relationships" id="256" r:id="R659638ab96454a76"/>
    <p:sldId xmlns:r="http://schemas.openxmlformats.org/officeDocument/2006/relationships" id="257" r:id="R840be4d7a2ea4ce8"/>
    <p:sldId xmlns:r="http://schemas.openxmlformats.org/officeDocument/2006/relationships" id="258" r:id="Rec0e7af0dc1c4410"/>
    <p:sldId xmlns:r="http://schemas.openxmlformats.org/officeDocument/2006/relationships" id="259" r:id="R54e3e0a380394187"/>
    <p:sldId xmlns:r="http://schemas.openxmlformats.org/officeDocument/2006/relationships" id="260" r:id="R2ecc117eb0b64e64"/>
    <p:sldId xmlns:r="http://schemas.openxmlformats.org/officeDocument/2006/relationships" id="261" r:id="Raf5b783bc2504609"/>
    <p:sldId xmlns:r="http://schemas.openxmlformats.org/officeDocument/2006/relationships" id="262" r:id="R588835944d2e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1538eb6584b4d" /><Relationship Type="http://schemas.openxmlformats.org/officeDocument/2006/relationships/slide" Target="/ppt/slides/slide1.xml" Id="R659638ab96454a76" /><Relationship Type="http://schemas.openxmlformats.org/officeDocument/2006/relationships/slide" Target="/ppt/slides/slide2.xml" Id="R840be4d7a2ea4ce8" /><Relationship Type="http://schemas.openxmlformats.org/officeDocument/2006/relationships/slide" Target="/ppt/slides/slide3.xml" Id="Rec0e7af0dc1c4410" /><Relationship Type="http://schemas.openxmlformats.org/officeDocument/2006/relationships/slide" Target="/ppt/slides/slide4.xml" Id="R54e3e0a380394187" /><Relationship Type="http://schemas.openxmlformats.org/officeDocument/2006/relationships/slide" Target="/ppt/slides/slide5.xml" Id="R2ecc117eb0b64e64" /><Relationship Type="http://schemas.openxmlformats.org/officeDocument/2006/relationships/slide" Target="/ppt/slides/slide6.xml" Id="Raf5b783bc2504609" /><Relationship Type="http://schemas.openxmlformats.org/officeDocument/2006/relationships/slide" Target="/ppt/slides/slide7.xml" Id="R588835944d2e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04a8ae882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801e8f07f4c30" /><Relationship Type="http://schemas.openxmlformats.org/officeDocument/2006/relationships/theme" Target="/ppt/slideMasters/theme/theme1.xml" Id="R01092197f0e1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801e8f07f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d5fed928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c2b0a185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a0d8b7e5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52fafa51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70a705b4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a3c04055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c7f8150e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7 600 505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64 664 950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64 681 944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922 404 402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AHAN AS</a:t>
            </a:r>
          </a:p>
        </p:txBody>
      </p:sp>
    </p:spTree>
  </p:cSld>
  <p:clrMapOvr>
    <a:masterClrMapping xmlns:a="http://schemas.openxmlformats.org/drawingml/2006/main"/>
  </p:clrMapOvr>
</p:sld>
</file>