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13ab53fbda47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d3424d193b4066"/>
  </p:sldMasterIdLst>
  <p:sldIdLst>
    <p:sldId xmlns:r="http://schemas.openxmlformats.org/officeDocument/2006/relationships" id="256" r:id="R8358719524884f5b"/>
    <p:sldId xmlns:r="http://schemas.openxmlformats.org/officeDocument/2006/relationships" id="257" r:id="R95180ea837874fde"/>
    <p:sldId xmlns:r="http://schemas.openxmlformats.org/officeDocument/2006/relationships" id="258" r:id="Rac47ab08a398446d"/>
    <p:sldId xmlns:r="http://schemas.openxmlformats.org/officeDocument/2006/relationships" id="259" r:id="R81649e916578486c"/>
    <p:sldId xmlns:r="http://schemas.openxmlformats.org/officeDocument/2006/relationships" id="260" r:id="R64f8a26b45cf4f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d3424d193b4066" /><Relationship Type="http://schemas.openxmlformats.org/officeDocument/2006/relationships/slide" Target="/ppt/slides/slide1.xml" Id="R8358719524884f5b" /><Relationship Type="http://schemas.openxmlformats.org/officeDocument/2006/relationships/slide" Target="/ppt/slides/slide2.xml" Id="R95180ea837874fde" /><Relationship Type="http://schemas.openxmlformats.org/officeDocument/2006/relationships/slide" Target="/ppt/slides/slide3.xml" Id="Rac47ab08a398446d" /><Relationship Type="http://schemas.openxmlformats.org/officeDocument/2006/relationships/slide" Target="/ppt/slides/slide4.xml" Id="R81649e916578486c" /><Relationship Type="http://schemas.openxmlformats.org/officeDocument/2006/relationships/slide" Target="/ppt/slides/slide5.xml" Id="R64f8a26b45cf4f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100a7161244d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ec5687d5a480c" /><Relationship Type="http://schemas.openxmlformats.org/officeDocument/2006/relationships/theme" Target="/ppt/slideMasters/theme/theme1.xml" Id="R3a79ef2c7eab40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1ec5687d5a48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a6379bfd045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2e9b63e1f4f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363eec1ddf44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a9faf0ab748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0c513419148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LYNGDAL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LYNGDAL KOMMUNE ble etablert [år] og holder til i Lyngdal.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Prost Birkelands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4580 Lyngdal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922 421 498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LYNGDAL KOMMUNE</a:t>
            </a:r>
          </a:p>
        </p:txBody>
      </p:sp>
    </p:spTree>
  </p:cSld>
  <p:clrMapOvr>
    <a:masterClrMapping xmlns:a="http://schemas.openxmlformats.org/drawingml/2006/main"/>
  </p:clrMapOvr>
</p:sld>
</file>