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7769eb1e0a46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0357976a004c64"/>
  </p:sldMasterIdLst>
  <p:sldIdLst>
    <p:sldId xmlns:r="http://schemas.openxmlformats.org/officeDocument/2006/relationships" id="256" r:id="Rd7d8886eb92e4485"/>
    <p:sldId xmlns:r="http://schemas.openxmlformats.org/officeDocument/2006/relationships" id="257" r:id="Re27b14ca1f77414c"/>
    <p:sldId xmlns:r="http://schemas.openxmlformats.org/officeDocument/2006/relationships" id="258" r:id="Rbe20b730c113499e"/>
    <p:sldId xmlns:r="http://schemas.openxmlformats.org/officeDocument/2006/relationships" id="259" r:id="R12db558343574a03"/>
    <p:sldId xmlns:r="http://schemas.openxmlformats.org/officeDocument/2006/relationships" id="260" r:id="R2c870f7c85cb44ce"/>
    <p:sldId xmlns:r="http://schemas.openxmlformats.org/officeDocument/2006/relationships" id="261" r:id="R8c5bf1b6d9704657"/>
    <p:sldId xmlns:r="http://schemas.openxmlformats.org/officeDocument/2006/relationships" id="262" r:id="R4b15c83de5ce45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357976a004c64" /><Relationship Type="http://schemas.openxmlformats.org/officeDocument/2006/relationships/slide" Target="/ppt/slides/slide1.xml" Id="Rd7d8886eb92e4485" /><Relationship Type="http://schemas.openxmlformats.org/officeDocument/2006/relationships/slide" Target="/ppt/slides/slide2.xml" Id="Re27b14ca1f77414c" /><Relationship Type="http://schemas.openxmlformats.org/officeDocument/2006/relationships/slide" Target="/ppt/slides/slide3.xml" Id="Rbe20b730c113499e" /><Relationship Type="http://schemas.openxmlformats.org/officeDocument/2006/relationships/slide" Target="/ppt/slides/slide4.xml" Id="R12db558343574a03" /><Relationship Type="http://schemas.openxmlformats.org/officeDocument/2006/relationships/slide" Target="/ppt/slides/slide5.xml" Id="R2c870f7c85cb44ce" /><Relationship Type="http://schemas.openxmlformats.org/officeDocument/2006/relationships/slide" Target="/ppt/slides/slide6.xml" Id="R8c5bf1b6d9704657" /><Relationship Type="http://schemas.openxmlformats.org/officeDocument/2006/relationships/slide" Target="/ppt/slides/slide7.xml" Id="R4b15c83de5ce45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5ccaf821c4a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521a0abce46e1" /><Relationship Type="http://schemas.openxmlformats.org/officeDocument/2006/relationships/theme" Target="/ppt/slideMasters/theme/theme1.xml" Id="R43589fcecbeb4d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1521a0abce46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80ee0f4e048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a2c2d268c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d2bbfeec74a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27d5b3b7544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db73d4e454f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02063339841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027ef9d0c45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MSL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1 681 205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Vækerøveien 191A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MSL INVEST AS</a:t>
            </a:r>
          </a:p>
        </p:txBody>
      </p:sp>
    </p:spTree>
  </p:cSld>
  <p:clrMapOvr>
    <a:masterClrMapping xmlns:a="http://schemas.openxmlformats.org/drawingml/2006/main"/>
  </p:clrMapOvr>
</p:sld>
</file>