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b1ed361ea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ebc2a05124fa0"/>
  </p:sldMasterIdLst>
  <p:sldIdLst>
    <p:sldId xmlns:r="http://schemas.openxmlformats.org/officeDocument/2006/relationships" id="256" r:id="Ra7feabf2d248442b"/>
    <p:sldId xmlns:r="http://schemas.openxmlformats.org/officeDocument/2006/relationships" id="257" r:id="R1301a80d7ee940b9"/>
    <p:sldId xmlns:r="http://schemas.openxmlformats.org/officeDocument/2006/relationships" id="258" r:id="Rff4656542d9d40d5"/>
    <p:sldId xmlns:r="http://schemas.openxmlformats.org/officeDocument/2006/relationships" id="259" r:id="R30f7db01fc224620"/>
    <p:sldId xmlns:r="http://schemas.openxmlformats.org/officeDocument/2006/relationships" id="260" r:id="R33cb914c0fc44c20"/>
    <p:sldId xmlns:r="http://schemas.openxmlformats.org/officeDocument/2006/relationships" id="261" r:id="Rf21220e9398b49e8"/>
    <p:sldId xmlns:r="http://schemas.openxmlformats.org/officeDocument/2006/relationships" id="262" r:id="R5f55b0ca59a044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ebc2a05124fa0" /><Relationship Type="http://schemas.openxmlformats.org/officeDocument/2006/relationships/slide" Target="/ppt/slides/slide1.xml" Id="Ra7feabf2d248442b" /><Relationship Type="http://schemas.openxmlformats.org/officeDocument/2006/relationships/slide" Target="/ppt/slides/slide2.xml" Id="R1301a80d7ee940b9" /><Relationship Type="http://schemas.openxmlformats.org/officeDocument/2006/relationships/slide" Target="/ppt/slides/slide3.xml" Id="Rff4656542d9d40d5" /><Relationship Type="http://schemas.openxmlformats.org/officeDocument/2006/relationships/slide" Target="/ppt/slides/slide4.xml" Id="R30f7db01fc224620" /><Relationship Type="http://schemas.openxmlformats.org/officeDocument/2006/relationships/slide" Target="/ppt/slides/slide5.xml" Id="R33cb914c0fc44c20" /><Relationship Type="http://schemas.openxmlformats.org/officeDocument/2006/relationships/slide" Target="/ppt/slides/slide6.xml" Id="Rf21220e9398b49e8" /><Relationship Type="http://schemas.openxmlformats.org/officeDocument/2006/relationships/slide" Target="/ppt/slides/slide7.xml" Id="R5f55b0ca59a044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c8c9a311e8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ef7702c5f4811" /><Relationship Type="http://schemas.openxmlformats.org/officeDocument/2006/relationships/theme" Target="/ppt/slideMasters/theme/theme1.xml" Id="Rd4b5533756af47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ef7702c5f48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95116c5ec47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e0b7b108649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705ebb1e740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93caae5de42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0ce867c554e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8559502b742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5eaecfefa40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STEINBEKK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ODD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EVA DAGMAR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AMUND NERENG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ANNA NERENG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