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dd2e043e634d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462aec2cc04262"/>
  </p:sldMasterIdLst>
  <p:sldIdLst>
    <p:sldId xmlns:r="http://schemas.openxmlformats.org/officeDocument/2006/relationships" id="256" r:id="Rf6ffa7addaaa40c0"/>
    <p:sldId xmlns:r="http://schemas.openxmlformats.org/officeDocument/2006/relationships" id="257" r:id="Rd8cfbc16024c4ad8"/>
    <p:sldId xmlns:r="http://schemas.openxmlformats.org/officeDocument/2006/relationships" id="258" r:id="Rd6e49ac83b2e47b9"/>
    <p:sldId xmlns:r="http://schemas.openxmlformats.org/officeDocument/2006/relationships" id="259" r:id="R66415dc87afa4367"/>
    <p:sldId xmlns:r="http://schemas.openxmlformats.org/officeDocument/2006/relationships" id="260" r:id="R46ce8ddc94e44cb3"/>
    <p:sldId xmlns:r="http://schemas.openxmlformats.org/officeDocument/2006/relationships" id="261" r:id="R968a7204f8e54132"/>
    <p:sldId xmlns:r="http://schemas.openxmlformats.org/officeDocument/2006/relationships" id="262" r:id="R0874fbbcf9af40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462aec2cc04262" /><Relationship Type="http://schemas.openxmlformats.org/officeDocument/2006/relationships/slide" Target="/ppt/slides/slide1.xml" Id="Rf6ffa7addaaa40c0" /><Relationship Type="http://schemas.openxmlformats.org/officeDocument/2006/relationships/slide" Target="/ppt/slides/slide2.xml" Id="Rd8cfbc16024c4ad8" /><Relationship Type="http://schemas.openxmlformats.org/officeDocument/2006/relationships/slide" Target="/ppt/slides/slide3.xml" Id="Rd6e49ac83b2e47b9" /><Relationship Type="http://schemas.openxmlformats.org/officeDocument/2006/relationships/slide" Target="/ppt/slides/slide4.xml" Id="R66415dc87afa4367" /><Relationship Type="http://schemas.openxmlformats.org/officeDocument/2006/relationships/slide" Target="/ppt/slides/slide5.xml" Id="R46ce8ddc94e44cb3" /><Relationship Type="http://schemas.openxmlformats.org/officeDocument/2006/relationships/slide" Target="/ppt/slides/slide6.xml" Id="R968a7204f8e54132" /><Relationship Type="http://schemas.openxmlformats.org/officeDocument/2006/relationships/slide" Target="/ppt/slides/slide7.xml" Id="R0874fbbcf9af40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6ee53626fc44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980e991fb54106" /><Relationship Type="http://schemas.openxmlformats.org/officeDocument/2006/relationships/theme" Target="/ppt/slideMasters/theme/theme1.xml" Id="R5a8c68afe8c84e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980e991fb541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3dd95e3faf48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8b7c5f24b846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d7f6c0e3494d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fe11e7d3d14d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591b18435f4b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d96efdb7a541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ec3bf1046645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CLIPPER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CLIPPER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CLIPPER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CLIPPER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CLIPPER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CLIPPER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627 863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−16 407 899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589 855 970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5 607 569 976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6 054 794 163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CLIPPER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MARYLEBONE HOLDING AS  –  40,3 %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MOREDUN HOLDING AS  –  40,3 %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MENNE HOLDING 1 AS  –  19,4 %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CLIPPER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 plass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922 490 511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CLIPPER</a:t>
            </a:r>
          </a:p>
        </p:txBody>
      </p:sp>
    </p:spTree>
  </p:cSld>
  <p:clrMapOvr>
    <a:masterClrMapping xmlns:a="http://schemas.openxmlformats.org/drawingml/2006/main"/>
  </p:clrMapOvr>
</p:sld>
</file>