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0a00b62f1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897ea3fa44508"/>
  </p:sldMasterIdLst>
  <p:sldIdLst>
    <p:sldId xmlns:r="http://schemas.openxmlformats.org/officeDocument/2006/relationships" id="256" r:id="R08c0e9ed26294cf1"/>
    <p:sldId xmlns:r="http://schemas.openxmlformats.org/officeDocument/2006/relationships" id="257" r:id="Rc8c6e381c5be4fb8"/>
    <p:sldId xmlns:r="http://schemas.openxmlformats.org/officeDocument/2006/relationships" id="258" r:id="Rc7240ca32f73420c"/>
    <p:sldId xmlns:r="http://schemas.openxmlformats.org/officeDocument/2006/relationships" id="259" r:id="R16c9378c39274adc"/>
    <p:sldId xmlns:r="http://schemas.openxmlformats.org/officeDocument/2006/relationships" id="260" r:id="Ra95b29dc95324519"/>
    <p:sldId xmlns:r="http://schemas.openxmlformats.org/officeDocument/2006/relationships" id="261" r:id="Rbaef878bd7534000"/>
    <p:sldId xmlns:r="http://schemas.openxmlformats.org/officeDocument/2006/relationships" id="262" r:id="R8d5374bec4a2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897ea3fa44508" /><Relationship Type="http://schemas.openxmlformats.org/officeDocument/2006/relationships/slide" Target="/ppt/slides/slide1.xml" Id="R08c0e9ed26294cf1" /><Relationship Type="http://schemas.openxmlformats.org/officeDocument/2006/relationships/slide" Target="/ppt/slides/slide2.xml" Id="Rc8c6e381c5be4fb8" /><Relationship Type="http://schemas.openxmlformats.org/officeDocument/2006/relationships/slide" Target="/ppt/slides/slide3.xml" Id="Rc7240ca32f73420c" /><Relationship Type="http://schemas.openxmlformats.org/officeDocument/2006/relationships/slide" Target="/ppt/slides/slide4.xml" Id="R16c9378c39274adc" /><Relationship Type="http://schemas.openxmlformats.org/officeDocument/2006/relationships/slide" Target="/ppt/slides/slide5.xml" Id="Ra95b29dc95324519" /><Relationship Type="http://schemas.openxmlformats.org/officeDocument/2006/relationships/slide" Target="/ppt/slides/slide6.xml" Id="Rbaef878bd7534000" /><Relationship Type="http://schemas.openxmlformats.org/officeDocument/2006/relationships/slide" Target="/ppt/slides/slide7.xml" Id="R8d5374bec4a2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2e3d6e473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00035d2049a8" /><Relationship Type="http://schemas.openxmlformats.org/officeDocument/2006/relationships/theme" Target="/ppt/slideMasters/theme/theme1.xml" Id="Rbb921cdc44a3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300035d20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118ad96ee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51278ca5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2bcf78f5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9736552d0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56498357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1ee0b21e9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90c2c057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MUDICO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MUDICO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MUDICO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MUDICO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MUDICO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MUDICO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MUDICO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XUAN LOC NGUYEN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MUDICO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922 538 077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MUDICO AS</a:t>
            </a:r>
          </a:p>
        </p:txBody>
      </p:sp>
    </p:spTree>
  </p:cSld>
  <p:clrMapOvr>
    <a:masterClrMapping xmlns:a="http://schemas.openxmlformats.org/drawingml/2006/main"/>
  </p:clrMapOvr>
</p:sld>
</file>