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14b51ca96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c56b2047cf4268"/>
  </p:sldMasterIdLst>
  <p:sldIdLst>
    <p:sldId xmlns:r="http://schemas.openxmlformats.org/officeDocument/2006/relationships" id="256" r:id="Rc6be3bb3cd2b4684"/>
    <p:sldId xmlns:r="http://schemas.openxmlformats.org/officeDocument/2006/relationships" id="257" r:id="R1fd76832d40a41bf"/>
    <p:sldId xmlns:r="http://schemas.openxmlformats.org/officeDocument/2006/relationships" id="258" r:id="R0620d9f5b691442c"/>
    <p:sldId xmlns:r="http://schemas.openxmlformats.org/officeDocument/2006/relationships" id="259" r:id="Rb734d1a17be44c95"/>
    <p:sldId xmlns:r="http://schemas.openxmlformats.org/officeDocument/2006/relationships" id="260" r:id="R05e608af63e94c8a"/>
    <p:sldId xmlns:r="http://schemas.openxmlformats.org/officeDocument/2006/relationships" id="261" r:id="R69f4c84671d44c22"/>
    <p:sldId xmlns:r="http://schemas.openxmlformats.org/officeDocument/2006/relationships" id="262" r:id="R6167e081b62849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56b2047cf4268" /><Relationship Type="http://schemas.openxmlformats.org/officeDocument/2006/relationships/slide" Target="/ppt/slides/slide1.xml" Id="Rc6be3bb3cd2b4684" /><Relationship Type="http://schemas.openxmlformats.org/officeDocument/2006/relationships/slide" Target="/ppt/slides/slide2.xml" Id="R1fd76832d40a41bf" /><Relationship Type="http://schemas.openxmlformats.org/officeDocument/2006/relationships/slide" Target="/ppt/slides/slide3.xml" Id="R0620d9f5b691442c" /><Relationship Type="http://schemas.openxmlformats.org/officeDocument/2006/relationships/slide" Target="/ppt/slides/slide4.xml" Id="Rb734d1a17be44c95" /><Relationship Type="http://schemas.openxmlformats.org/officeDocument/2006/relationships/slide" Target="/ppt/slides/slide5.xml" Id="R05e608af63e94c8a" /><Relationship Type="http://schemas.openxmlformats.org/officeDocument/2006/relationships/slide" Target="/ppt/slides/slide6.xml" Id="R69f4c84671d44c22" /><Relationship Type="http://schemas.openxmlformats.org/officeDocument/2006/relationships/slide" Target="/ppt/slides/slide7.xml" Id="R6167e081b62849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eb296172f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f1151d06c447b" /><Relationship Type="http://schemas.openxmlformats.org/officeDocument/2006/relationships/theme" Target="/ppt/slideMasters/theme/theme1.xml" Id="Rd19ac0e49b2749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f1151d06c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0d6f297f242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bead01f1b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ad27cb5bd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72bbd173b49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7e7fac0db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904faa8c342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5871018a646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HAVKATT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HAVKATT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HAVKATT INVEST AS ble etablert [år] og holder til i Honningsvåg.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HAVKATT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HAVKATT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HAVKATT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229 599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229 599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HAVKATT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ROSS HILLESTAD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HAVKATT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 Ross Hillestad, Presteheia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9750 Honningsvåg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922 550 409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HAVKATT INVEST AS</a:t>
            </a:r>
          </a:p>
        </p:txBody>
      </p:sp>
    </p:spTree>
  </p:cSld>
  <p:clrMapOvr>
    <a:masterClrMapping xmlns:a="http://schemas.openxmlformats.org/drawingml/2006/main"/>
  </p:clrMapOvr>
</p:sld>
</file>