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f09c3df04c49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36daf752c4443e"/>
  </p:sldMasterIdLst>
  <p:sldIdLst>
    <p:sldId xmlns:r="http://schemas.openxmlformats.org/officeDocument/2006/relationships" id="256" r:id="R0f716a463ff0436f"/>
    <p:sldId xmlns:r="http://schemas.openxmlformats.org/officeDocument/2006/relationships" id="257" r:id="R0b3065306bad46e9"/>
    <p:sldId xmlns:r="http://schemas.openxmlformats.org/officeDocument/2006/relationships" id="258" r:id="R36d46d9890394980"/>
    <p:sldId xmlns:r="http://schemas.openxmlformats.org/officeDocument/2006/relationships" id="259" r:id="R8dfc9c650b8c464b"/>
    <p:sldId xmlns:r="http://schemas.openxmlformats.org/officeDocument/2006/relationships" id="260" r:id="R1eb8b17befbe42ec"/>
    <p:sldId xmlns:r="http://schemas.openxmlformats.org/officeDocument/2006/relationships" id="261" r:id="R1cb06c0443be40ec"/>
    <p:sldId xmlns:r="http://schemas.openxmlformats.org/officeDocument/2006/relationships" id="262" r:id="R2aa48394c34340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36daf752c4443e" /><Relationship Type="http://schemas.openxmlformats.org/officeDocument/2006/relationships/slide" Target="/ppt/slides/slide1.xml" Id="R0f716a463ff0436f" /><Relationship Type="http://schemas.openxmlformats.org/officeDocument/2006/relationships/slide" Target="/ppt/slides/slide2.xml" Id="R0b3065306bad46e9" /><Relationship Type="http://schemas.openxmlformats.org/officeDocument/2006/relationships/slide" Target="/ppt/slides/slide3.xml" Id="R36d46d9890394980" /><Relationship Type="http://schemas.openxmlformats.org/officeDocument/2006/relationships/slide" Target="/ppt/slides/slide4.xml" Id="R8dfc9c650b8c464b" /><Relationship Type="http://schemas.openxmlformats.org/officeDocument/2006/relationships/slide" Target="/ppt/slides/slide5.xml" Id="R1eb8b17befbe42ec" /><Relationship Type="http://schemas.openxmlformats.org/officeDocument/2006/relationships/slide" Target="/ppt/slides/slide6.xml" Id="R1cb06c0443be40ec" /><Relationship Type="http://schemas.openxmlformats.org/officeDocument/2006/relationships/slide" Target="/ppt/slides/slide7.xml" Id="R2aa48394c34340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e050ae5e9e43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bf3ac518e746e5" /><Relationship Type="http://schemas.openxmlformats.org/officeDocument/2006/relationships/theme" Target="/ppt/slideMasters/theme/theme1.xml" Id="Rbc1ae0c088c94b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bf3ac518e746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b087cd379542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aa1dcfb54b44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8031480f8a4b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e808738a884f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4e8d1cda9c48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05547c3b3b42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efc1a40e2342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SNOWIS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SNOWIS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SNOWIS INVEST AS ble etablert [år] og holder til i Ulefoss.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SNOWIS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SNOWIS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SNOWIS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−6 579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369 766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1 059 490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1 059 490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SNOWIS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PREBEN HYTTERØ SIMONSEN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SNOWIS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Smedkåsa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3830 Ulefoss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922 559 686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SNOWIS INVEST AS</a:t>
            </a:r>
          </a:p>
        </p:txBody>
      </p:sp>
    </p:spTree>
  </p:cSld>
  <p:clrMapOvr>
    <a:masterClrMapping xmlns:a="http://schemas.openxmlformats.org/drawingml/2006/main"/>
  </p:clrMapOvr>
</p:sld>
</file>