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dd73a4764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00a40f0174c4c"/>
  </p:sldMasterIdLst>
  <p:sldIdLst>
    <p:sldId xmlns:r="http://schemas.openxmlformats.org/officeDocument/2006/relationships" id="256" r:id="Rde34c2b163e74b05"/>
    <p:sldId xmlns:r="http://schemas.openxmlformats.org/officeDocument/2006/relationships" id="257" r:id="Rda0ec5fe1a394c94"/>
    <p:sldId xmlns:r="http://schemas.openxmlformats.org/officeDocument/2006/relationships" id="258" r:id="Ra7694225011d4c1f"/>
    <p:sldId xmlns:r="http://schemas.openxmlformats.org/officeDocument/2006/relationships" id="259" r:id="R1d7cf83477564b3f"/>
    <p:sldId xmlns:r="http://schemas.openxmlformats.org/officeDocument/2006/relationships" id="260" r:id="R07d35dd4f182457d"/>
    <p:sldId xmlns:r="http://schemas.openxmlformats.org/officeDocument/2006/relationships" id="261" r:id="Rc2ff6860a7ea422d"/>
    <p:sldId xmlns:r="http://schemas.openxmlformats.org/officeDocument/2006/relationships" id="262" r:id="Rdc60d5eaa9e3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00a40f0174c4c" /><Relationship Type="http://schemas.openxmlformats.org/officeDocument/2006/relationships/slide" Target="/ppt/slides/slide1.xml" Id="Rde34c2b163e74b05" /><Relationship Type="http://schemas.openxmlformats.org/officeDocument/2006/relationships/slide" Target="/ppt/slides/slide2.xml" Id="Rda0ec5fe1a394c94" /><Relationship Type="http://schemas.openxmlformats.org/officeDocument/2006/relationships/slide" Target="/ppt/slides/slide3.xml" Id="Ra7694225011d4c1f" /><Relationship Type="http://schemas.openxmlformats.org/officeDocument/2006/relationships/slide" Target="/ppt/slides/slide4.xml" Id="R1d7cf83477564b3f" /><Relationship Type="http://schemas.openxmlformats.org/officeDocument/2006/relationships/slide" Target="/ppt/slides/slide5.xml" Id="R07d35dd4f182457d" /><Relationship Type="http://schemas.openxmlformats.org/officeDocument/2006/relationships/slide" Target="/ppt/slides/slide6.xml" Id="Rc2ff6860a7ea422d" /><Relationship Type="http://schemas.openxmlformats.org/officeDocument/2006/relationships/slide" Target="/ppt/slides/slide7.xml" Id="Rdc60d5eaa9e3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5b8f0c894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cbb607bb4030" /><Relationship Type="http://schemas.openxmlformats.org/officeDocument/2006/relationships/theme" Target="/ppt/slideMasters/theme/theme1.xml" Id="R8fd655de5ba0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4cbb607bb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8407573b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d0e44520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704a76ea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db1d886e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93a4008f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7d5696b7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3e593b7e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PAREKA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RECKMANN PAUL-JOHNNY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922 572 232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PAREKA AS</a:t>
            </a:r>
          </a:p>
        </p:txBody>
      </p:sp>
    </p:spTree>
  </p:cSld>
  <p:clrMapOvr>
    <a:masterClrMapping xmlns:a="http://schemas.openxmlformats.org/drawingml/2006/main"/>
  </p:clrMapOvr>
</p:sld>
</file>