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3771af4ef0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b646bb38154028"/>
  </p:sldMasterIdLst>
  <p:sldIdLst>
    <p:sldId xmlns:r="http://schemas.openxmlformats.org/officeDocument/2006/relationships" id="256" r:id="R2813243c2ec54f00"/>
    <p:sldId xmlns:r="http://schemas.openxmlformats.org/officeDocument/2006/relationships" id="257" r:id="R8995d4f9f0174486"/>
    <p:sldId xmlns:r="http://schemas.openxmlformats.org/officeDocument/2006/relationships" id="258" r:id="R5ba5056afb97498d"/>
    <p:sldId xmlns:r="http://schemas.openxmlformats.org/officeDocument/2006/relationships" id="259" r:id="R4ada3e11dd7a4c93"/>
    <p:sldId xmlns:r="http://schemas.openxmlformats.org/officeDocument/2006/relationships" id="260" r:id="Rf66419e5faa24a4d"/>
    <p:sldId xmlns:r="http://schemas.openxmlformats.org/officeDocument/2006/relationships" id="261" r:id="R2913f124763a48bc"/>
    <p:sldId xmlns:r="http://schemas.openxmlformats.org/officeDocument/2006/relationships" id="262" r:id="Ra63939263f364e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646bb38154028" /><Relationship Type="http://schemas.openxmlformats.org/officeDocument/2006/relationships/slide" Target="/ppt/slides/slide1.xml" Id="R2813243c2ec54f00" /><Relationship Type="http://schemas.openxmlformats.org/officeDocument/2006/relationships/slide" Target="/ppt/slides/slide2.xml" Id="R8995d4f9f0174486" /><Relationship Type="http://schemas.openxmlformats.org/officeDocument/2006/relationships/slide" Target="/ppt/slides/slide3.xml" Id="R5ba5056afb97498d" /><Relationship Type="http://schemas.openxmlformats.org/officeDocument/2006/relationships/slide" Target="/ppt/slides/slide4.xml" Id="R4ada3e11dd7a4c93" /><Relationship Type="http://schemas.openxmlformats.org/officeDocument/2006/relationships/slide" Target="/ppt/slides/slide5.xml" Id="Rf66419e5faa24a4d" /><Relationship Type="http://schemas.openxmlformats.org/officeDocument/2006/relationships/slide" Target="/ppt/slides/slide6.xml" Id="R2913f124763a48bc" /><Relationship Type="http://schemas.openxmlformats.org/officeDocument/2006/relationships/slide" Target="/ppt/slides/slide7.xml" Id="Ra63939263f364e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84e236dac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0587410634754" /><Relationship Type="http://schemas.openxmlformats.org/officeDocument/2006/relationships/theme" Target="/ppt/slideMasters/theme/theme1.xml" Id="R391cd8934d51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005874106347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4d145b7cb4c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351a876dd45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c00b9630644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d69d258454e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2443998fa4b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34d57759140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2a8fbec0040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PUNCH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PUNCH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PUNCH REGNSKAP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PUNCH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PUNCH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PUNCH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3 391 269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−4 369 048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−3 456 370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3 047 350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7 418 480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PUNCH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 GROUP AS  –  92,5 %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CHAS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 BARSTAD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PUNCH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Brusdalsvegen 222C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922 600 589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PUNCH REGNSKAP AS</a:t>
            </a:r>
          </a:p>
        </p:txBody>
      </p:sp>
    </p:spTree>
  </p:cSld>
  <p:clrMapOvr>
    <a:masterClrMapping xmlns:a="http://schemas.openxmlformats.org/drawingml/2006/main"/>
  </p:clrMapOvr>
</p:sld>
</file>