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a0ced4689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6d4715fd745ae"/>
  </p:sldMasterIdLst>
  <p:sldIdLst>
    <p:sldId xmlns:r="http://schemas.openxmlformats.org/officeDocument/2006/relationships" id="256" r:id="Re10601f6a0f84431"/>
    <p:sldId xmlns:r="http://schemas.openxmlformats.org/officeDocument/2006/relationships" id="257" r:id="Rb25d6456153543f2"/>
    <p:sldId xmlns:r="http://schemas.openxmlformats.org/officeDocument/2006/relationships" id="258" r:id="R0ee9330f054e4e2b"/>
    <p:sldId xmlns:r="http://schemas.openxmlformats.org/officeDocument/2006/relationships" id="259" r:id="R8fa2ecd607594dbb"/>
    <p:sldId xmlns:r="http://schemas.openxmlformats.org/officeDocument/2006/relationships" id="260" r:id="Rc021d2796dc74163"/>
    <p:sldId xmlns:r="http://schemas.openxmlformats.org/officeDocument/2006/relationships" id="261" r:id="R917052070df541c1"/>
    <p:sldId xmlns:r="http://schemas.openxmlformats.org/officeDocument/2006/relationships" id="262" r:id="R61a4c875e8b6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6d4715fd745ae" /><Relationship Type="http://schemas.openxmlformats.org/officeDocument/2006/relationships/slide" Target="/ppt/slides/slide1.xml" Id="Re10601f6a0f84431" /><Relationship Type="http://schemas.openxmlformats.org/officeDocument/2006/relationships/slide" Target="/ppt/slides/slide2.xml" Id="Rb25d6456153543f2" /><Relationship Type="http://schemas.openxmlformats.org/officeDocument/2006/relationships/slide" Target="/ppt/slides/slide3.xml" Id="R0ee9330f054e4e2b" /><Relationship Type="http://schemas.openxmlformats.org/officeDocument/2006/relationships/slide" Target="/ppt/slides/slide4.xml" Id="R8fa2ecd607594dbb" /><Relationship Type="http://schemas.openxmlformats.org/officeDocument/2006/relationships/slide" Target="/ppt/slides/slide5.xml" Id="Rc021d2796dc74163" /><Relationship Type="http://schemas.openxmlformats.org/officeDocument/2006/relationships/slide" Target="/ppt/slides/slide6.xml" Id="R917052070df541c1" /><Relationship Type="http://schemas.openxmlformats.org/officeDocument/2006/relationships/slide" Target="/ppt/slides/slide7.xml" Id="R61a4c875e8b6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9eb5fd8a8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3f4ad7354059" /><Relationship Type="http://schemas.openxmlformats.org/officeDocument/2006/relationships/theme" Target="/ppt/slideMasters/theme/theme1.xml" Id="Rd8c19202df76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93f4ad735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a1270087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9540c0e8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6ebff54f1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605c84c2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28b5f4b1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a062ff51e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01fe1c85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PLYMOUTH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PLYMOUTH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TVEITAN KLAVENES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922 607 788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