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ba014c326c44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c8610e34e048cf"/>
  </p:sldMasterIdLst>
  <p:sldIdLst>
    <p:sldId xmlns:r="http://schemas.openxmlformats.org/officeDocument/2006/relationships" id="256" r:id="Rc329e63827354a68"/>
    <p:sldId xmlns:r="http://schemas.openxmlformats.org/officeDocument/2006/relationships" id="257" r:id="R39ca217e9d0d49f7"/>
    <p:sldId xmlns:r="http://schemas.openxmlformats.org/officeDocument/2006/relationships" id="258" r:id="R6df3567fd3244611"/>
    <p:sldId xmlns:r="http://schemas.openxmlformats.org/officeDocument/2006/relationships" id="259" r:id="Reca3b34db83449a4"/>
    <p:sldId xmlns:r="http://schemas.openxmlformats.org/officeDocument/2006/relationships" id="260" r:id="R4eef7b2734a14630"/>
    <p:sldId xmlns:r="http://schemas.openxmlformats.org/officeDocument/2006/relationships" id="261" r:id="R7203086e84004255"/>
    <p:sldId xmlns:r="http://schemas.openxmlformats.org/officeDocument/2006/relationships" id="262" r:id="R9696642712734d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c8610e34e048cf" /><Relationship Type="http://schemas.openxmlformats.org/officeDocument/2006/relationships/slide" Target="/ppt/slides/slide1.xml" Id="Rc329e63827354a68" /><Relationship Type="http://schemas.openxmlformats.org/officeDocument/2006/relationships/slide" Target="/ppt/slides/slide2.xml" Id="R39ca217e9d0d49f7" /><Relationship Type="http://schemas.openxmlformats.org/officeDocument/2006/relationships/slide" Target="/ppt/slides/slide3.xml" Id="R6df3567fd3244611" /><Relationship Type="http://schemas.openxmlformats.org/officeDocument/2006/relationships/slide" Target="/ppt/slides/slide4.xml" Id="Reca3b34db83449a4" /><Relationship Type="http://schemas.openxmlformats.org/officeDocument/2006/relationships/slide" Target="/ppt/slides/slide5.xml" Id="R4eef7b2734a14630" /><Relationship Type="http://schemas.openxmlformats.org/officeDocument/2006/relationships/slide" Target="/ppt/slides/slide6.xml" Id="R7203086e84004255" /><Relationship Type="http://schemas.openxmlformats.org/officeDocument/2006/relationships/slide" Target="/ppt/slides/slide7.xml" Id="R9696642712734d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832fb3c0de46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b9d88c6724a89" /><Relationship Type="http://schemas.openxmlformats.org/officeDocument/2006/relationships/theme" Target="/ppt/slideMasters/theme/theme1.xml" Id="Rd68842709c7642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2b9d88c6724a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db9dfbe4346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80b22c00a46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3500bffb74a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973c8eb284d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c5195dd3140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2c18581194a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43ed524444a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AIDER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AIDER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1 147 300 554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68 208 267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53 245 065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87 928 146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445 215 627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AIDER KONSERN AS  –  75,9 %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AIDER OSLO TEAM AS  –  21,4 %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AIDER KONSERN AS  –  2,7 %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922 633 452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AS</a:t>
            </a:r>
          </a:p>
        </p:txBody>
      </p:sp>
    </p:spTree>
  </p:cSld>
  <p:clrMapOvr>
    <a:masterClrMapping xmlns:a="http://schemas.openxmlformats.org/drawingml/2006/main"/>
  </p:clrMapOvr>
</p:sld>
</file>