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4dd2c2a799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c8a1ead22b4876"/>
  </p:sldMasterIdLst>
  <p:sldIdLst>
    <p:sldId xmlns:r="http://schemas.openxmlformats.org/officeDocument/2006/relationships" id="256" r:id="Rb9f8b8041ae84ab0"/>
    <p:sldId xmlns:r="http://schemas.openxmlformats.org/officeDocument/2006/relationships" id="257" r:id="Ra22dc9372a8c4393"/>
    <p:sldId xmlns:r="http://schemas.openxmlformats.org/officeDocument/2006/relationships" id="258" r:id="R30820ac318f74ee4"/>
    <p:sldId xmlns:r="http://schemas.openxmlformats.org/officeDocument/2006/relationships" id="259" r:id="Rad777f8d6877404e"/>
    <p:sldId xmlns:r="http://schemas.openxmlformats.org/officeDocument/2006/relationships" id="260" r:id="R8dbac172cabb41b4"/>
    <p:sldId xmlns:r="http://schemas.openxmlformats.org/officeDocument/2006/relationships" id="261" r:id="R15a908085091482d"/>
    <p:sldId xmlns:r="http://schemas.openxmlformats.org/officeDocument/2006/relationships" id="262" r:id="R1622a9d3396b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8a1ead22b4876" /><Relationship Type="http://schemas.openxmlformats.org/officeDocument/2006/relationships/slide" Target="/ppt/slides/slide1.xml" Id="Rb9f8b8041ae84ab0" /><Relationship Type="http://schemas.openxmlformats.org/officeDocument/2006/relationships/slide" Target="/ppt/slides/slide2.xml" Id="Ra22dc9372a8c4393" /><Relationship Type="http://schemas.openxmlformats.org/officeDocument/2006/relationships/slide" Target="/ppt/slides/slide3.xml" Id="R30820ac318f74ee4" /><Relationship Type="http://schemas.openxmlformats.org/officeDocument/2006/relationships/slide" Target="/ppt/slides/slide4.xml" Id="Rad777f8d6877404e" /><Relationship Type="http://schemas.openxmlformats.org/officeDocument/2006/relationships/slide" Target="/ppt/slides/slide5.xml" Id="R8dbac172cabb41b4" /><Relationship Type="http://schemas.openxmlformats.org/officeDocument/2006/relationships/slide" Target="/ppt/slides/slide6.xml" Id="R15a908085091482d" /><Relationship Type="http://schemas.openxmlformats.org/officeDocument/2006/relationships/slide" Target="/ppt/slides/slide7.xml" Id="R1622a9d3396b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87aff2e0e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99383f564452" /><Relationship Type="http://schemas.openxmlformats.org/officeDocument/2006/relationships/theme" Target="/ppt/slideMasters/theme/theme1.xml" Id="Rc796b8e87bb4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099383f56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bf7f8bea3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efa730f2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a5754dcd843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9d9d9de4b49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d5e75c8ad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83f45f415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92a8b094e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LAAGEN DAMPSKIBSSELSKAB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LAAGEN DAMPSKIBSSELSKAB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2 688 189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2 541 306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3 544 252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6 763 883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URDAL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Urdal Bakke, Munsters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3610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922 747 768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DAMPSKIBSSELSKAB AS</a:t>
            </a:r>
          </a:p>
        </p:txBody>
      </p:sp>
    </p:spTree>
  </p:cSld>
  <p:clrMapOvr>
    <a:masterClrMapping xmlns:a="http://schemas.openxmlformats.org/drawingml/2006/main"/>
  </p:clrMapOvr>
</p:sld>
</file>