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f46cc65e4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8d7a28f45b4061"/>
  </p:sldMasterIdLst>
  <p:sldIdLst>
    <p:sldId xmlns:r="http://schemas.openxmlformats.org/officeDocument/2006/relationships" id="256" r:id="R99a04c6210cc456e"/>
    <p:sldId xmlns:r="http://schemas.openxmlformats.org/officeDocument/2006/relationships" id="257" r:id="R52814b0ac3e84c4f"/>
    <p:sldId xmlns:r="http://schemas.openxmlformats.org/officeDocument/2006/relationships" id="258" r:id="Ra6ca9b3a593c429f"/>
    <p:sldId xmlns:r="http://schemas.openxmlformats.org/officeDocument/2006/relationships" id="259" r:id="R5b994db2e07e4f94"/>
    <p:sldId xmlns:r="http://schemas.openxmlformats.org/officeDocument/2006/relationships" id="260" r:id="R1df8f6b2046b46e8"/>
    <p:sldId xmlns:r="http://schemas.openxmlformats.org/officeDocument/2006/relationships" id="261" r:id="R05ceda60f973485b"/>
    <p:sldId xmlns:r="http://schemas.openxmlformats.org/officeDocument/2006/relationships" id="262" r:id="Rbb20cbf66c9949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d7a28f45b4061" /><Relationship Type="http://schemas.openxmlformats.org/officeDocument/2006/relationships/slide" Target="/ppt/slides/slide1.xml" Id="R99a04c6210cc456e" /><Relationship Type="http://schemas.openxmlformats.org/officeDocument/2006/relationships/slide" Target="/ppt/slides/slide2.xml" Id="R52814b0ac3e84c4f" /><Relationship Type="http://schemas.openxmlformats.org/officeDocument/2006/relationships/slide" Target="/ppt/slides/slide3.xml" Id="Ra6ca9b3a593c429f" /><Relationship Type="http://schemas.openxmlformats.org/officeDocument/2006/relationships/slide" Target="/ppt/slides/slide4.xml" Id="R5b994db2e07e4f94" /><Relationship Type="http://schemas.openxmlformats.org/officeDocument/2006/relationships/slide" Target="/ppt/slides/slide5.xml" Id="R1df8f6b2046b46e8" /><Relationship Type="http://schemas.openxmlformats.org/officeDocument/2006/relationships/slide" Target="/ppt/slides/slide6.xml" Id="R05ceda60f973485b" /><Relationship Type="http://schemas.openxmlformats.org/officeDocument/2006/relationships/slide" Target="/ppt/slides/slide7.xml" Id="Rbb20cbf66c9949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4d5779d2342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2b93f8ce346f1" /><Relationship Type="http://schemas.openxmlformats.org/officeDocument/2006/relationships/theme" Target="/ppt/slideMasters/theme/theme1.xml" Id="R45260e22b63c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2b93f8ce346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963ee9a02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732362b64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413cd23cf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267be166845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bcd4af5c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3c8ca20c641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aa348281542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EVENSKJER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EVENSKJER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4 050 060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6 391 649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JOHNSEN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STIAN JENSEN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CHRISTIN HØGÅS LANDSHOLM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922 749 590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