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c0d89cf2d440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2cec2717d944b6"/>
  </p:sldMasterIdLst>
  <p:sldIdLst>
    <p:sldId xmlns:r="http://schemas.openxmlformats.org/officeDocument/2006/relationships" id="256" r:id="Re22a838406d54985"/>
    <p:sldId xmlns:r="http://schemas.openxmlformats.org/officeDocument/2006/relationships" id="257" r:id="Re373832d3d514840"/>
    <p:sldId xmlns:r="http://schemas.openxmlformats.org/officeDocument/2006/relationships" id="258" r:id="Rca0d97be061745f6"/>
    <p:sldId xmlns:r="http://schemas.openxmlformats.org/officeDocument/2006/relationships" id="259" r:id="R439deef18fed41d9"/>
    <p:sldId xmlns:r="http://schemas.openxmlformats.org/officeDocument/2006/relationships" id="260" r:id="R60c97e656cb241b0"/>
    <p:sldId xmlns:r="http://schemas.openxmlformats.org/officeDocument/2006/relationships" id="261" r:id="R4b4691f4e28141b7"/>
    <p:sldId xmlns:r="http://schemas.openxmlformats.org/officeDocument/2006/relationships" id="262" r:id="R2a4e2813fb324c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2cec2717d944b6" /><Relationship Type="http://schemas.openxmlformats.org/officeDocument/2006/relationships/slide" Target="/ppt/slides/slide1.xml" Id="Re22a838406d54985" /><Relationship Type="http://schemas.openxmlformats.org/officeDocument/2006/relationships/slide" Target="/ppt/slides/slide2.xml" Id="Re373832d3d514840" /><Relationship Type="http://schemas.openxmlformats.org/officeDocument/2006/relationships/slide" Target="/ppt/slides/slide3.xml" Id="Rca0d97be061745f6" /><Relationship Type="http://schemas.openxmlformats.org/officeDocument/2006/relationships/slide" Target="/ppt/slides/slide4.xml" Id="R439deef18fed41d9" /><Relationship Type="http://schemas.openxmlformats.org/officeDocument/2006/relationships/slide" Target="/ppt/slides/slide5.xml" Id="R60c97e656cb241b0" /><Relationship Type="http://schemas.openxmlformats.org/officeDocument/2006/relationships/slide" Target="/ppt/slides/slide6.xml" Id="R4b4691f4e28141b7" /><Relationship Type="http://schemas.openxmlformats.org/officeDocument/2006/relationships/slide" Target="/ppt/slides/slide7.xml" Id="R2a4e2813fb324c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0533a1b5334c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1fed44fa1406d" /><Relationship Type="http://schemas.openxmlformats.org/officeDocument/2006/relationships/theme" Target="/ppt/slideMasters/theme/theme1.xml" Id="Rf352342a9d864b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91fed44fa140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a5daee20849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83d2cb1f949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05c8c6dc64b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d262ebd0549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e8fb02bd541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b2f70c07f47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00d73275a40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CHRAMBJØRN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CHRAMBJØRN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CHRAMBJØRN AS ble etablert [år] og holder til i Rasta.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CHRAMBJØRN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CHRAMBJØRN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CHRAMBJØRN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219 700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CHRAMBJØRN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AMBJÖRN-CHRISTIANSEN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CHRAMBJØRN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Magnus Ambjörn-Christiansen, Tistilveien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1476 Rasta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922 749 981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CHRAMBJØRN AS</a:t>
            </a:r>
          </a:p>
        </p:txBody>
      </p:sp>
    </p:spTree>
  </p:cSld>
  <p:clrMapOvr>
    <a:masterClrMapping xmlns:a="http://schemas.openxmlformats.org/drawingml/2006/main"/>
  </p:clrMapOvr>
</p:sld>
</file>