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1768fde3448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7d48331ea4782"/>
  </p:sldMasterIdLst>
  <p:sldIdLst>
    <p:sldId xmlns:r="http://schemas.openxmlformats.org/officeDocument/2006/relationships" id="256" r:id="Rcee3f4b794bc43e7"/>
    <p:sldId xmlns:r="http://schemas.openxmlformats.org/officeDocument/2006/relationships" id="257" r:id="Rfbf76f8c7cb743e2"/>
    <p:sldId xmlns:r="http://schemas.openxmlformats.org/officeDocument/2006/relationships" id="258" r:id="Rc8c0b41f11ee48bd"/>
    <p:sldId xmlns:r="http://schemas.openxmlformats.org/officeDocument/2006/relationships" id="259" r:id="R9d943a81c4564656"/>
    <p:sldId xmlns:r="http://schemas.openxmlformats.org/officeDocument/2006/relationships" id="260" r:id="R488f274d864b48be"/>
    <p:sldId xmlns:r="http://schemas.openxmlformats.org/officeDocument/2006/relationships" id="261" r:id="Rb6c7e838907d4d1c"/>
    <p:sldId xmlns:r="http://schemas.openxmlformats.org/officeDocument/2006/relationships" id="262" r:id="R4824226d04d5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7d48331ea4782" /><Relationship Type="http://schemas.openxmlformats.org/officeDocument/2006/relationships/slide" Target="/ppt/slides/slide1.xml" Id="Rcee3f4b794bc43e7" /><Relationship Type="http://schemas.openxmlformats.org/officeDocument/2006/relationships/slide" Target="/ppt/slides/slide2.xml" Id="Rfbf76f8c7cb743e2" /><Relationship Type="http://schemas.openxmlformats.org/officeDocument/2006/relationships/slide" Target="/ppt/slides/slide3.xml" Id="Rc8c0b41f11ee48bd" /><Relationship Type="http://schemas.openxmlformats.org/officeDocument/2006/relationships/slide" Target="/ppt/slides/slide4.xml" Id="R9d943a81c4564656" /><Relationship Type="http://schemas.openxmlformats.org/officeDocument/2006/relationships/slide" Target="/ppt/slides/slide5.xml" Id="R488f274d864b48be" /><Relationship Type="http://schemas.openxmlformats.org/officeDocument/2006/relationships/slide" Target="/ppt/slides/slide6.xml" Id="Rb6c7e838907d4d1c" /><Relationship Type="http://schemas.openxmlformats.org/officeDocument/2006/relationships/slide" Target="/ppt/slides/slide7.xml" Id="R4824226d04d5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179d6cf98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608bf9364b98" /><Relationship Type="http://schemas.openxmlformats.org/officeDocument/2006/relationships/theme" Target="/ppt/slideMasters/theme/theme1.xml" Id="R707966f55a40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b608bf936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5665df98c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9b4b5597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945199b4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6b10812d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48d5d831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9ff482f25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56b0cd8b4c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