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fc54d4c23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dbaa44a2d4a72"/>
  </p:sldMasterIdLst>
  <p:sldIdLst>
    <p:sldId xmlns:r="http://schemas.openxmlformats.org/officeDocument/2006/relationships" id="256" r:id="R6d9e1582502b41ea"/>
    <p:sldId xmlns:r="http://schemas.openxmlformats.org/officeDocument/2006/relationships" id="257" r:id="Ra6986c38955a4475"/>
    <p:sldId xmlns:r="http://schemas.openxmlformats.org/officeDocument/2006/relationships" id="258" r:id="R8b7eee033d9a44b8"/>
    <p:sldId xmlns:r="http://schemas.openxmlformats.org/officeDocument/2006/relationships" id="259" r:id="R2e17b0c996794990"/>
    <p:sldId xmlns:r="http://schemas.openxmlformats.org/officeDocument/2006/relationships" id="260" r:id="R97bb4b696fa24c2e"/>
    <p:sldId xmlns:r="http://schemas.openxmlformats.org/officeDocument/2006/relationships" id="261" r:id="R97a7eb178f6441ed"/>
    <p:sldId xmlns:r="http://schemas.openxmlformats.org/officeDocument/2006/relationships" id="262" r:id="R5a21e10b6e39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dbaa44a2d4a72" /><Relationship Type="http://schemas.openxmlformats.org/officeDocument/2006/relationships/slide" Target="/ppt/slides/slide1.xml" Id="R6d9e1582502b41ea" /><Relationship Type="http://schemas.openxmlformats.org/officeDocument/2006/relationships/slide" Target="/ppt/slides/slide2.xml" Id="Ra6986c38955a4475" /><Relationship Type="http://schemas.openxmlformats.org/officeDocument/2006/relationships/slide" Target="/ppt/slides/slide3.xml" Id="R8b7eee033d9a44b8" /><Relationship Type="http://schemas.openxmlformats.org/officeDocument/2006/relationships/slide" Target="/ppt/slides/slide4.xml" Id="R2e17b0c996794990" /><Relationship Type="http://schemas.openxmlformats.org/officeDocument/2006/relationships/slide" Target="/ppt/slides/slide5.xml" Id="R97bb4b696fa24c2e" /><Relationship Type="http://schemas.openxmlformats.org/officeDocument/2006/relationships/slide" Target="/ppt/slides/slide6.xml" Id="R97a7eb178f6441ed" /><Relationship Type="http://schemas.openxmlformats.org/officeDocument/2006/relationships/slide" Target="/ppt/slides/slide7.xml" Id="R5a21e10b6e39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9a7f72563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1fdc2fccd4a56" /><Relationship Type="http://schemas.openxmlformats.org/officeDocument/2006/relationships/theme" Target="/ppt/slideMasters/theme/theme1.xml" Id="R1d0af65237ca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1fdc2fccd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4ee9a9f2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93325fb3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685339466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75485e08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0c91fac9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c04964fe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1f414e7e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BØE STENHAMAR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GUDRID TOMTERSTAD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HADLER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AUSTENÅ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ENE-MARIE OLSEN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HØIJORD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