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435753ffa44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99694e7a534c31"/>
  </p:sldMasterIdLst>
  <p:sldIdLst>
    <p:sldId xmlns:r="http://schemas.openxmlformats.org/officeDocument/2006/relationships" id="256" r:id="R1ac2f02f02124ad4"/>
    <p:sldId xmlns:r="http://schemas.openxmlformats.org/officeDocument/2006/relationships" id="257" r:id="R12a29f1591f341a5"/>
    <p:sldId xmlns:r="http://schemas.openxmlformats.org/officeDocument/2006/relationships" id="258" r:id="R3a74544c697945b9"/>
    <p:sldId xmlns:r="http://schemas.openxmlformats.org/officeDocument/2006/relationships" id="259" r:id="Rfaa3eb3459584473"/>
    <p:sldId xmlns:r="http://schemas.openxmlformats.org/officeDocument/2006/relationships" id="260" r:id="Re566faf475b944c3"/>
    <p:sldId xmlns:r="http://schemas.openxmlformats.org/officeDocument/2006/relationships" id="261" r:id="Rdd25efcbc7ac40c1"/>
    <p:sldId xmlns:r="http://schemas.openxmlformats.org/officeDocument/2006/relationships" id="262" r:id="R7f39437608f6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99694e7a534c31" /><Relationship Type="http://schemas.openxmlformats.org/officeDocument/2006/relationships/slide" Target="/ppt/slides/slide1.xml" Id="R1ac2f02f02124ad4" /><Relationship Type="http://schemas.openxmlformats.org/officeDocument/2006/relationships/slide" Target="/ppt/slides/slide2.xml" Id="R12a29f1591f341a5" /><Relationship Type="http://schemas.openxmlformats.org/officeDocument/2006/relationships/slide" Target="/ppt/slides/slide3.xml" Id="R3a74544c697945b9" /><Relationship Type="http://schemas.openxmlformats.org/officeDocument/2006/relationships/slide" Target="/ppt/slides/slide4.xml" Id="Rfaa3eb3459584473" /><Relationship Type="http://schemas.openxmlformats.org/officeDocument/2006/relationships/slide" Target="/ppt/slides/slide5.xml" Id="Re566faf475b944c3" /><Relationship Type="http://schemas.openxmlformats.org/officeDocument/2006/relationships/slide" Target="/ppt/slides/slide6.xml" Id="Rdd25efcbc7ac40c1" /><Relationship Type="http://schemas.openxmlformats.org/officeDocument/2006/relationships/slide" Target="/ppt/slides/slide7.xml" Id="R7f39437608f6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4d6af77d4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e8c5823d449b" /><Relationship Type="http://schemas.openxmlformats.org/officeDocument/2006/relationships/theme" Target="/ppt/slideMasters/theme/theme1.xml" Id="R490f9ce13c66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de8c5823d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8cbfd1c6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823627c7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639f178c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a7f0d779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7dd3fcb8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99761cee48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45522fc1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NINA C RUGAAS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Blekksoppgrenda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