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119a0c38541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bd64ef3244e87"/>
  </p:sldMasterIdLst>
  <p:sldIdLst>
    <p:sldId xmlns:r="http://schemas.openxmlformats.org/officeDocument/2006/relationships" id="256" r:id="Rb7b5df3b820f4347"/>
    <p:sldId xmlns:r="http://schemas.openxmlformats.org/officeDocument/2006/relationships" id="257" r:id="R478822b25af64b60"/>
    <p:sldId xmlns:r="http://schemas.openxmlformats.org/officeDocument/2006/relationships" id="258" r:id="R33845b102fe14905"/>
    <p:sldId xmlns:r="http://schemas.openxmlformats.org/officeDocument/2006/relationships" id="259" r:id="R9559ecc1436e47a8"/>
    <p:sldId xmlns:r="http://schemas.openxmlformats.org/officeDocument/2006/relationships" id="260" r:id="R9396f01be67641f1"/>
    <p:sldId xmlns:r="http://schemas.openxmlformats.org/officeDocument/2006/relationships" id="261" r:id="Rd520f49dc44c446b"/>
    <p:sldId xmlns:r="http://schemas.openxmlformats.org/officeDocument/2006/relationships" id="262" r:id="Reedee1d85e8c45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bd64ef3244e87" /><Relationship Type="http://schemas.openxmlformats.org/officeDocument/2006/relationships/slide" Target="/ppt/slides/slide1.xml" Id="Rb7b5df3b820f4347" /><Relationship Type="http://schemas.openxmlformats.org/officeDocument/2006/relationships/slide" Target="/ppt/slides/slide2.xml" Id="R478822b25af64b60" /><Relationship Type="http://schemas.openxmlformats.org/officeDocument/2006/relationships/slide" Target="/ppt/slides/slide3.xml" Id="R33845b102fe14905" /><Relationship Type="http://schemas.openxmlformats.org/officeDocument/2006/relationships/slide" Target="/ppt/slides/slide4.xml" Id="R9559ecc1436e47a8" /><Relationship Type="http://schemas.openxmlformats.org/officeDocument/2006/relationships/slide" Target="/ppt/slides/slide5.xml" Id="R9396f01be67641f1" /><Relationship Type="http://schemas.openxmlformats.org/officeDocument/2006/relationships/slide" Target="/ppt/slides/slide6.xml" Id="Rd520f49dc44c446b" /><Relationship Type="http://schemas.openxmlformats.org/officeDocument/2006/relationships/slide" Target="/ppt/slides/slide7.xml" Id="Reedee1d85e8c45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4e3f3c35c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0d2aadb1b4c3c" /><Relationship Type="http://schemas.openxmlformats.org/officeDocument/2006/relationships/theme" Target="/ppt/slideMasters/theme/theme1.xml" Id="R0b7f7fa63f24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0d2aadb1b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c94d4cb1f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3780624d2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59c3b7504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43830f66a43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691fa73be4e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c2650391b45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7082ab04e42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SPAR10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SPAR10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SPAR10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SPAR10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SPAR10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SPAR10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2 153 738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704 402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5 170 808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SPAR10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SVINDLAND REISTAD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SPAR10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Trestakks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922 898 588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SPAR10 AS</a:t>
            </a:r>
          </a:p>
        </p:txBody>
      </p:sp>
    </p:spTree>
  </p:cSld>
  <p:clrMapOvr>
    <a:masterClrMapping xmlns:a="http://schemas.openxmlformats.org/drawingml/2006/main"/>
  </p:clrMapOvr>
</p:sld>
</file>