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8a004af4f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7e7f533314a1a"/>
  </p:sldMasterIdLst>
  <p:sldIdLst>
    <p:sldId xmlns:r="http://schemas.openxmlformats.org/officeDocument/2006/relationships" id="256" r:id="R7804bd51429e49cd"/>
    <p:sldId xmlns:r="http://schemas.openxmlformats.org/officeDocument/2006/relationships" id="257" r:id="R1be538e1f1ed4898"/>
    <p:sldId xmlns:r="http://schemas.openxmlformats.org/officeDocument/2006/relationships" id="258" r:id="R53d4bf8ccd684e43"/>
    <p:sldId xmlns:r="http://schemas.openxmlformats.org/officeDocument/2006/relationships" id="259" r:id="R680e811e996e4809"/>
    <p:sldId xmlns:r="http://schemas.openxmlformats.org/officeDocument/2006/relationships" id="260" r:id="R653ec24d95594437"/>
    <p:sldId xmlns:r="http://schemas.openxmlformats.org/officeDocument/2006/relationships" id="261" r:id="Rb85dd6086f22485f"/>
    <p:sldId xmlns:r="http://schemas.openxmlformats.org/officeDocument/2006/relationships" id="262" r:id="Rf0568b1a5ea7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7e7f533314a1a" /><Relationship Type="http://schemas.openxmlformats.org/officeDocument/2006/relationships/slide" Target="/ppt/slides/slide1.xml" Id="R7804bd51429e49cd" /><Relationship Type="http://schemas.openxmlformats.org/officeDocument/2006/relationships/slide" Target="/ppt/slides/slide2.xml" Id="R1be538e1f1ed4898" /><Relationship Type="http://schemas.openxmlformats.org/officeDocument/2006/relationships/slide" Target="/ppt/slides/slide3.xml" Id="R53d4bf8ccd684e43" /><Relationship Type="http://schemas.openxmlformats.org/officeDocument/2006/relationships/slide" Target="/ppt/slides/slide4.xml" Id="R680e811e996e4809" /><Relationship Type="http://schemas.openxmlformats.org/officeDocument/2006/relationships/slide" Target="/ppt/slides/slide5.xml" Id="R653ec24d95594437" /><Relationship Type="http://schemas.openxmlformats.org/officeDocument/2006/relationships/slide" Target="/ppt/slides/slide6.xml" Id="Rb85dd6086f22485f" /><Relationship Type="http://schemas.openxmlformats.org/officeDocument/2006/relationships/slide" Target="/ppt/slides/slide7.xml" Id="Rf0568b1a5ea7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4a9979726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97f23781641ab" /><Relationship Type="http://schemas.openxmlformats.org/officeDocument/2006/relationships/theme" Target="/ppt/slideMasters/theme/theme1.xml" Id="R36c056faa00d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997f237816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194315a53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19746ee9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d4c5cc104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656ff418c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3d1aefe85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5f5ca81b2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5896c6d3b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CONTÉR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CONTÉR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6 501 411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290 428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760 379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1 864 367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CONTÉR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922 919 917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SERVICES AS</a:t>
            </a:r>
          </a:p>
        </p:txBody>
      </p:sp>
    </p:spTree>
  </p:cSld>
  <p:clrMapOvr>
    <a:masterClrMapping xmlns:a="http://schemas.openxmlformats.org/drawingml/2006/main"/>
  </p:clrMapOvr>
</p:sld>
</file>