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a24e119b0740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750391b4654348"/>
  </p:sldMasterIdLst>
  <p:sldIdLst>
    <p:sldId xmlns:r="http://schemas.openxmlformats.org/officeDocument/2006/relationships" id="256" r:id="R0ded29b7bb134dd2"/>
    <p:sldId xmlns:r="http://schemas.openxmlformats.org/officeDocument/2006/relationships" id="257" r:id="R57f49a4cf9864e03"/>
    <p:sldId xmlns:r="http://schemas.openxmlformats.org/officeDocument/2006/relationships" id="258" r:id="Rbe8a61e17566498f"/>
    <p:sldId xmlns:r="http://schemas.openxmlformats.org/officeDocument/2006/relationships" id="259" r:id="Ree1029c8e4f04eea"/>
    <p:sldId xmlns:r="http://schemas.openxmlformats.org/officeDocument/2006/relationships" id="260" r:id="R6f505a8ca9f14fd2"/>
    <p:sldId xmlns:r="http://schemas.openxmlformats.org/officeDocument/2006/relationships" id="261" r:id="Rb12916feb52a485f"/>
    <p:sldId xmlns:r="http://schemas.openxmlformats.org/officeDocument/2006/relationships" id="262" r:id="Ra6d024cb2d3446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50391b4654348" /><Relationship Type="http://schemas.openxmlformats.org/officeDocument/2006/relationships/slide" Target="/ppt/slides/slide1.xml" Id="R0ded29b7bb134dd2" /><Relationship Type="http://schemas.openxmlformats.org/officeDocument/2006/relationships/slide" Target="/ppt/slides/slide2.xml" Id="R57f49a4cf9864e03" /><Relationship Type="http://schemas.openxmlformats.org/officeDocument/2006/relationships/slide" Target="/ppt/slides/slide3.xml" Id="Rbe8a61e17566498f" /><Relationship Type="http://schemas.openxmlformats.org/officeDocument/2006/relationships/slide" Target="/ppt/slides/slide4.xml" Id="Ree1029c8e4f04eea" /><Relationship Type="http://schemas.openxmlformats.org/officeDocument/2006/relationships/slide" Target="/ppt/slides/slide5.xml" Id="R6f505a8ca9f14fd2" /><Relationship Type="http://schemas.openxmlformats.org/officeDocument/2006/relationships/slide" Target="/ppt/slides/slide6.xml" Id="Rb12916feb52a485f" /><Relationship Type="http://schemas.openxmlformats.org/officeDocument/2006/relationships/slide" Target="/ppt/slides/slide7.xml" Id="Ra6d024cb2d3446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6bc4edab641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4b6b1611641e6" /><Relationship Type="http://schemas.openxmlformats.org/officeDocument/2006/relationships/theme" Target="/ppt/slideMasters/theme/theme1.xml" Id="R64373f49c76c48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44b6b1611641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59be348d449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9955c101e47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6512e71964d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9344d44b94a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c2b4199a54e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c965811d94d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df7ba374644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WAY HOLDING AS ble etablert [år] og holder til i Skui.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4 615 894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KEHUI LI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Tunheimbakken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1340 Skui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97 81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li-johnsen@hotmail.com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922 948 801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WAY HOLDING AS</a:t>
            </a:r>
          </a:p>
        </p:txBody>
      </p:sp>
    </p:spTree>
  </p:cSld>
  <p:clrMapOvr>
    <a:masterClrMapping xmlns:a="http://schemas.openxmlformats.org/drawingml/2006/main"/>
  </p:clrMapOvr>
</p:sld>
</file>