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a43ac06db741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efe846aa6045f5"/>
  </p:sldMasterIdLst>
  <p:sldIdLst>
    <p:sldId xmlns:r="http://schemas.openxmlformats.org/officeDocument/2006/relationships" id="256" r:id="R647bff5df0db417f"/>
    <p:sldId xmlns:r="http://schemas.openxmlformats.org/officeDocument/2006/relationships" id="257" r:id="R9c9b1ade93074bdc"/>
    <p:sldId xmlns:r="http://schemas.openxmlformats.org/officeDocument/2006/relationships" id="258" r:id="R4a6dff00eec34c0c"/>
    <p:sldId xmlns:r="http://schemas.openxmlformats.org/officeDocument/2006/relationships" id="259" r:id="R2b5d342d03494ceb"/>
    <p:sldId xmlns:r="http://schemas.openxmlformats.org/officeDocument/2006/relationships" id="260" r:id="Rb9433821a4d24189"/>
    <p:sldId xmlns:r="http://schemas.openxmlformats.org/officeDocument/2006/relationships" id="261" r:id="R31588a8762ab4d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fe846aa6045f5" /><Relationship Type="http://schemas.openxmlformats.org/officeDocument/2006/relationships/slide" Target="/ppt/slides/slide1.xml" Id="R647bff5df0db417f" /><Relationship Type="http://schemas.openxmlformats.org/officeDocument/2006/relationships/slide" Target="/ppt/slides/slide2.xml" Id="R9c9b1ade93074bdc" /><Relationship Type="http://schemas.openxmlformats.org/officeDocument/2006/relationships/slide" Target="/ppt/slides/slide3.xml" Id="R4a6dff00eec34c0c" /><Relationship Type="http://schemas.openxmlformats.org/officeDocument/2006/relationships/slide" Target="/ppt/slides/slide4.xml" Id="R2b5d342d03494ceb" /><Relationship Type="http://schemas.openxmlformats.org/officeDocument/2006/relationships/slide" Target="/ppt/slides/slide5.xml" Id="Rb9433821a4d24189" /><Relationship Type="http://schemas.openxmlformats.org/officeDocument/2006/relationships/slide" Target="/ppt/slides/slide6.xml" Id="R31588a8762ab4d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947e6a191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5f5896bcf4359" /><Relationship Type="http://schemas.openxmlformats.org/officeDocument/2006/relationships/theme" Target="/ppt/slideMasters/theme/theme1.xml" Id="Rc0da043ff99849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e5f5896bcf43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7991876f842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5b5b7599544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98bac9b4549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a416261364a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9bd1d0a0c4f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75e96381143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ZALDO ØKONOMI JANSEN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ZALDO ØKONOMI JANSEN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ZALDO ØKONOMI JANSEN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ZALDO ØKONOMI JANSEN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ZALDO ØKONOMI JANSEN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ZALDO ØKONOMI JANSEN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1 560 294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1 221 239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346 050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ZALDO ØKONOMI JANSEN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Veronica Lunde Jansen, Verven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922 962 391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ZALDO ØKONOMI JANSEN</a:t>
            </a:r>
          </a:p>
        </p:txBody>
      </p:sp>
    </p:spTree>
  </p:cSld>
  <p:clrMapOvr>
    <a:masterClrMapping xmlns:a="http://schemas.openxmlformats.org/drawingml/2006/main"/>
  </p:clrMapOvr>
</p:sld>
</file>