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d4fac6140042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912f22cc88444b"/>
  </p:sldMasterIdLst>
  <p:sldIdLst>
    <p:sldId xmlns:r="http://schemas.openxmlformats.org/officeDocument/2006/relationships" id="256" r:id="Rc8a48b824891477f"/>
    <p:sldId xmlns:r="http://schemas.openxmlformats.org/officeDocument/2006/relationships" id="257" r:id="Re6e4331a8a344a6d"/>
    <p:sldId xmlns:r="http://schemas.openxmlformats.org/officeDocument/2006/relationships" id="258" r:id="R9ddc7afc21204374"/>
    <p:sldId xmlns:r="http://schemas.openxmlformats.org/officeDocument/2006/relationships" id="259" r:id="R5c76ed30c03c4d83"/>
    <p:sldId xmlns:r="http://schemas.openxmlformats.org/officeDocument/2006/relationships" id="260" r:id="R13547b5f79f94f93"/>
    <p:sldId xmlns:r="http://schemas.openxmlformats.org/officeDocument/2006/relationships" id="261" r:id="R5a8f37dfd1294d16"/>
    <p:sldId xmlns:r="http://schemas.openxmlformats.org/officeDocument/2006/relationships" id="262" r:id="R8cc73281c45449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12f22cc88444b" /><Relationship Type="http://schemas.openxmlformats.org/officeDocument/2006/relationships/slide" Target="/ppt/slides/slide1.xml" Id="Rc8a48b824891477f" /><Relationship Type="http://schemas.openxmlformats.org/officeDocument/2006/relationships/slide" Target="/ppt/slides/slide2.xml" Id="Re6e4331a8a344a6d" /><Relationship Type="http://schemas.openxmlformats.org/officeDocument/2006/relationships/slide" Target="/ppt/slides/slide3.xml" Id="R9ddc7afc21204374" /><Relationship Type="http://schemas.openxmlformats.org/officeDocument/2006/relationships/slide" Target="/ppt/slides/slide4.xml" Id="R5c76ed30c03c4d83" /><Relationship Type="http://schemas.openxmlformats.org/officeDocument/2006/relationships/slide" Target="/ppt/slides/slide5.xml" Id="R13547b5f79f94f93" /><Relationship Type="http://schemas.openxmlformats.org/officeDocument/2006/relationships/slide" Target="/ppt/slides/slide6.xml" Id="R5a8f37dfd1294d16" /><Relationship Type="http://schemas.openxmlformats.org/officeDocument/2006/relationships/slide" Target="/ppt/slides/slide7.xml" Id="R8cc73281c45449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1d0e8cc60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f863e5fc641e7" /><Relationship Type="http://schemas.openxmlformats.org/officeDocument/2006/relationships/theme" Target="/ppt/slideMasters/theme/theme1.xml" Id="Raecc835a2e27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f863e5fc641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53a495fd448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941534ec948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1a34c41cb49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abe5eb86c45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1e68c3f0b46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22c5384f14c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245261a9b45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GALIBIER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−91 075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1 757 876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HOUMB SJØLI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922 968 780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HOLDING AS</a:t>
            </a:r>
          </a:p>
        </p:txBody>
      </p:sp>
    </p:spTree>
  </p:cSld>
  <p:clrMapOvr>
    <a:masterClrMapping xmlns:a="http://schemas.openxmlformats.org/drawingml/2006/main"/>
  </p:clrMapOvr>
</p:sld>
</file>