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8dd5a5987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bb6c2857d41ff"/>
  </p:sldMasterIdLst>
  <p:sldIdLst>
    <p:sldId xmlns:r="http://schemas.openxmlformats.org/officeDocument/2006/relationships" id="256" r:id="R5935c8b29aae444d"/>
    <p:sldId xmlns:r="http://schemas.openxmlformats.org/officeDocument/2006/relationships" id="257" r:id="R10b6bd1caee14dc1"/>
    <p:sldId xmlns:r="http://schemas.openxmlformats.org/officeDocument/2006/relationships" id="258" r:id="R43da64328d294938"/>
    <p:sldId xmlns:r="http://schemas.openxmlformats.org/officeDocument/2006/relationships" id="259" r:id="R6b92cbe1d55c4ccd"/>
    <p:sldId xmlns:r="http://schemas.openxmlformats.org/officeDocument/2006/relationships" id="260" r:id="R9791c4bde4564ed0"/>
    <p:sldId xmlns:r="http://schemas.openxmlformats.org/officeDocument/2006/relationships" id="261" r:id="R888d07cb47a14d9d"/>
    <p:sldId xmlns:r="http://schemas.openxmlformats.org/officeDocument/2006/relationships" id="262" r:id="R212251b79a36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bb6c2857d41ff" /><Relationship Type="http://schemas.openxmlformats.org/officeDocument/2006/relationships/slide" Target="/ppt/slides/slide1.xml" Id="R5935c8b29aae444d" /><Relationship Type="http://schemas.openxmlformats.org/officeDocument/2006/relationships/slide" Target="/ppt/slides/slide2.xml" Id="R10b6bd1caee14dc1" /><Relationship Type="http://schemas.openxmlformats.org/officeDocument/2006/relationships/slide" Target="/ppt/slides/slide3.xml" Id="R43da64328d294938" /><Relationship Type="http://schemas.openxmlformats.org/officeDocument/2006/relationships/slide" Target="/ppt/slides/slide4.xml" Id="R6b92cbe1d55c4ccd" /><Relationship Type="http://schemas.openxmlformats.org/officeDocument/2006/relationships/slide" Target="/ppt/slides/slide5.xml" Id="R9791c4bde4564ed0" /><Relationship Type="http://schemas.openxmlformats.org/officeDocument/2006/relationships/slide" Target="/ppt/slides/slide6.xml" Id="R888d07cb47a14d9d" /><Relationship Type="http://schemas.openxmlformats.org/officeDocument/2006/relationships/slide" Target="/ppt/slides/slide7.xml" Id="R212251b79a36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27f97949747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ac77fc604157" /><Relationship Type="http://schemas.openxmlformats.org/officeDocument/2006/relationships/theme" Target="/ppt/slideMasters/theme/theme1.xml" Id="Rebc0097a1ab8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1ac77fc6041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0376bfc17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40e22b80a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8e66bac4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a13339c6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6c7e9b344b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ce97bfd92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21bd1a794b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ANTHONISEN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ANTHONISEN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839 036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4 725 214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ANTHONISEN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Darres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