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bfc977c6e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a08ec73df462e"/>
  </p:sldMasterIdLst>
  <p:sldIdLst>
    <p:sldId xmlns:r="http://schemas.openxmlformats.org/officeDocument/2006/relationships" id="256" r:id="Rc0d76a65a4db403a"/>
    <p:sldId xmlns:r="http://schemas.openxmlformats.org/officeDocument/2006/relationships" id="257" r:id="R28949e82395d4094"/>
    <p:sldId xmlns:r="http://schemas.openxmlformats.org/officeDocument/2006/relationships" id="258" r:id="Rdb56494ac9e04aba"/>
    <p:sldId xmlns:r="http://schemas.openxmlformats.org/officeDocument/2006/relationships" id="259" r:id="Rafbc71ba3e254eee"/>
    <p:sldId xmlns:r="http://schemas.openxmlformats.org/officeDocument/2006/relationships" id="260" r:id="R2258c5c76d1e42fc"/>
    <p:sldId xmlns:r="http://schemas.openxmlformats.org/officeDocument/2006/relationships" id="261" r:id="Re6d1acbe1ca04270"/>
    <p:sldId xmlns:r="http://schemas.openxmlformats.org/officeDocument/2006/relationships" id="262" r:id="Rd4c1667b4f91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a08ec73df462e" /><Relationship Type="http://schemas.openxmlformats.org/officeDocument/2006/relationships/slide" Target="/ppt/slides/slide1.xml" Id="Rc0d76a65a4db403a" /><Relationship Type="http://schemas.openxmlformats.org/officeDocument/2006/relationships/slide" Target="/ppt/slides/slide2.xml" Id="R28949e82395d4094" /><Relationship Type="http://schemas.openxmlformats.org/officeDocument/2006/relationships/slide" Target="/ppt/slides/slide3.xml" Id="Rdb56494ac9e04aba" /><Relationship Type="http://schemas.openxmlformats.org/officeDocument/2006/relationships/slide" Target="/ppt/slides/slide4.xml" Id="Rafbc71ba3e254eee" /><Relationship Type="http://schemas.openxmlformats.org/officeDocument/2006/relationships/slide" Target="/ppt/slides/slide5.xml" Id="R2258c5c76d1e42fc" /><Relationship Type="http://schemas.openxmlformats.org/officeDocument/2006/relationships/slide" Target="/ppt/slides/slide6.xml" Id="Re6d1acbe1ca04270" /><Relationship Type="http://schemas.openxmlformats.org/officeDocument/2006/relationships/slide" Target="/ppt/slides/slide7.xml" Id="Rd4c1667b4f91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005e2739f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b65ea40a4e3a" /><Relationship Type="http://schemas.openxmlformats.org/officeDocument/2006/relationships/theme" Target="/ppt/slideMasters/theme/theme1.xml" Id="R0bb9082048d7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4b65ea40a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59877694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f12dfdce4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bbf130f26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cd36319aa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c83024ad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343c59fd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74d1bd26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