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8c6195c2c47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55e9c4df544c22"/>
  </p:sldMasterIdLst>
  <p:sldIdLst>
    <p:sldId xmlns:r="http://schemas.openxmlformats.org/officeDocument/2006/relationships" id="256" r:id="R0020d270b1734014"/>
    <p:sldId xmlns:r="http://schemas.openxmlformats.org/officeDocument/2006/relationships" id="257" r:id="R93a37718ceec4306"/>
    <p:sldId xmlns:r="http://schemas.openxmlformats.org/officeDocument/2006/relationships" id="258" r:id="Rbb24d80009c44cf5"/>
    <p:sldId xmlns:r="http://schemas.openxmlformats.org/officeDocument/2006/relationships" id="259" r:id="Rf07a4874c83343ad"/>
    <p:sldId xmlns:r="http://schemas.openxmlformats.org/officeDocument/2006/relationships" id="260" r:id="R02995542ddd44d00"/>
    <p:sldId xmlns:r="http://schemas.openxmlformats.org/officeDocument/2006/relationships" id="261" r:id="R61328578224f4f25"/>
    <p:sldId xmlns:r="http://schemas.openxmlformats.org/officeDocument/2006/relationships" id="262" r:id="R00997031e58647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5e9c4df544c22" /><Relationship Type="http://schemas.openxmlformats.org/officeDocument/2006/relationships/slide" Target="/ppt/slides/slide1.xml" Id="R0020d270b1734014" /><Relationship Type="http://schemas.openxmlformats.org/officeDocument/2006/relationships/slide" Target="/ppt/slides/slide2.xml" Id="R93a37718ceec4306" /><Relationship Type="http://schemas.openxmlformats.org/officeDocument/2006/relationships/slide" Target="/ppt/slides/slide3.xml" Id="Rbb24d80009c44cf5" /><Relationship Type="http://schemas.openxmlformats.org/officeDocument/2006/relationships/slide" Target="/ppt/slides/slide4.xml" Id="Rf07a4874c83343ad" /><Relationship Type="http://schemas.openxmlformats.org/officeDocument/2006/relationships/slide" Target="/ppt/slides/slide5.xml" Id="R02995542ddd44d00" /><Relationship Type="http://schemas.openxmlformats.org/officeDocument/2006/relationships/slide" Target="/ppt/slides/slide6.xml" Id="R61328578224f4f25" /><Relationship Type="http://schemas.openxmlformats.org/officeDocument/2006/relationships/slide" Target="/ppt/slides/slide7.xml" Id="R00997031e58647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0d12e935d43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0d567f6844e84" /><Relationship Type="http://schemas.openxmlformats.org/officeDocument/2006/relationships/theme" Target="/ppt/slideMasters/theme/theme1.xml" Id="R610fea2782e444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80d567f6844e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422c8964a42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bf8c5be9f40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6b649cde346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e35693051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4295c63af42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0c8fe76714b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d9046bb494c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WINGSTAR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WINGSTAR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2 327 239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4 067 078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4 067 078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WINGSTERNES HANNE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Hanne Wingsternes, Sundts veg 50C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WINGSTAR INVEST AS</a:t>
            </a:r>
          </a:p>
        </p:txBody>
      </p:sp>
    </p:spTree>
  </p:cSld>
  <p:clrMapOvr>
    <a:masterClrMapping xmlns:a="http://schemas.openxmlformats.org/drawingml/2006/main"/>
  </p:clrMapOvr>
</p:sld>
</file>