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9ed75eeee804cc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fe95c0ed419448a"/>
  </p:sldMasterIdLst>
  <p:sldIdLst>
    <p:sldId xmlns:r="http://schemas.openxmlformats.org/officeDocument/2006/relationships" id="256" r:id="R736074f6a6824254"/>
    <p:sldId xmlns:r="http://schemas.openxmlformats.org/officeDocument/2006/relationships" id="257" r:id="R76b6441a35184e46"/>
    <p:sldId xmlns:r="http://schemas.openxmlformats.org/officeDocument/2006/relationships" id="258" r:id="R2a74262791a743cd"/>
    <p:sldId xmlns:r="http://schemas.openxmlformats.org/officeDocument/2006/relationships" id="259" r:id="Re933246f71ec4812"/>
    <p:sldId xmlns:r="http://schemas.openxmlformats.org/officeDocument/2006/relationships" id="260" r:id="Rae2ecf59e12e442f"/>
    <p:sldId xmlns:r="http://schemas.openxmlformats.org/officeDocument/2006/relationships" id="261" r:id="R399b241fbacf4e51"/>
    <p:sldId xmlns:r="http://schemas.openxmlformats.org/officeDocument/2006/relationships" id="262" r:id="R812e0ccedcc3493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e95c0ed419448a" /><Relationship Type="http://schemas.openxmlformats.org/officeDocument/2006/relationships/slide" Target="/ppt/slides/slide1.xml" Id="R736074f6a6824254" /><Relationship Type="http://schemas.openxmlformats.org/officeDocument/2006/relationships/slide" Target="/ppt/slides/slide2.xml" Id="R76b6441a35184e46" /><Relationship Type="http://schemas.openxmlformats.org/officeDocument/2006/relationships/slide" Target="/ppt/slides/slide3.xml" Id="R2a74262791a743cd" /><Relationship Type="http://schemas.openxmlformats.org/officeDocument/2006/relationships/slide" Target="/ppt/slides/slide4.xml" Id="Re933246f71ec4812" /><Relationship Type="http://schemas.openxmlformats.org/officeDocument/2006/relationships/slide" Target="/ppt/slides/slide5.xml" Id="Rae2ecf59e12e442f" /><Relationship Type="http://schemas.openxmlformats.org/officeDocument/2006/relationships/slide" Target="/ppt/slides/slide6.xml" Id="R399b241fbacf4e51" /><Relationship Type="http://schemas.openxmlformats.org/officeDocument/2006/relationships/slide" Target="/ppt/slides/slide7.xml" Id="R812e0ccedcc3493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2811dee9e144b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60fbb5fb28b4d5d" /><Relationship Type="http://schemas.openxmlformats.org/officeDocument/2006/relationships/theme" Target="/ppt/slideMasters/theme/theme1.xml" Id="Rf5b6ce19430445f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60fbb5fb28b4d5d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8d76a8f7fee440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50f603985944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b8e85bd7b6419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b8fe577d45471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1b9e4e5b88455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550b719472439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645b9efae9404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EK ØKONOMI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EK ØKONOMI AS ble etablert [år] og holder til i Råholt.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7 274 742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1 071 802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940 840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3 613 344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5 029 061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 MARGRETHE ELTON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HEIDI THORSEN KLASEIE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Tormod Knutsens veg 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2070 Råholt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923 039 562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EK ØKONOMI AS</a:t>
            </a:r>
          </a:p>
        </p:txBody>
      </p:sp>
    </p:spTree>
  </p:cSld>
  <p:clrMapOvr>
    <a:masterClrMapping xmlns:a="http://schemas.openxmlformats.org/drawingml/2006/main"/>
  </p:clrMapOvr>
</p:sld>
</file>