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a3530fb2f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773cb48ae4dc5"/>
  </p:sldMasterIdLst>
  <p:sldIdLst>
    <p:sldId xmlns:r="http://schemas.openxmlformats.org/officeDocument/2006/relationships" id="256" r:id="R16d13a95c1974a39"/>
    <p:sldId xmlns:r="http://schemas.openxmlformats.org/officeDocument/2006/relationships" id="257" r:id="Rba72558718324030"/>
    <p:sldId xmlns:r="http://schemas.openxmlformats.org/officeDocument/2006/relationships" id="258" r:id="R08e919763f5947d0"/>
    <p:sldId xmlns:r="http://schemas.openxmlformats.org/officeDocument/2006/relationships" id="259" r:id="Rd975b2401ef2450f"/>
    <p:sldId xmlns:r="http://schemas.openxmlformats.org/officeDocument/2006/relationships" id="260" r:id="R6120ccb86ca7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773cb48ae4dc5" /><Relationship Type="http://schemas.openxmlformats.org/officeDocument/2006/relationships/slide" Target="/ppt/slides/slide1.xml" Id="R16d13a95c1974a39" /><Relationship Type="http://schemas.openxmlformats.org/officeDocument/2006/relationships/slide" Target="/ppt/slides/slide2.xml" Id="Rba72558718324030" /><Relationship Type="http://schemas.openxmlformats.org/officeDocument/2006/relationships/slide" Target="/ppt/slides/slide3.xml" Id="R08e919763f5947d0" /><Relationship Type="http://schemas.openxmlformats.org/officeDocument/2006/relationships/slide" Target="/ppt/slides/slide4.xml" Id="Rd975b2401ef2450f" /><Relationship Type="http://schemas.openxmlformats.org/officeDocument/2006/relationships/slide" Target="/ppt/slides/slide5.xml" Id="R6120ccb86ca7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661e83887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723f58904e2b" /><Relationship Type="http://schemas.openxmlformats.org/officeDocument/2006/relationships/theme" Target="/ppt/slideMasters/theme/theme1.xml" Id="Rb9c493ad65bf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e723f5890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4bbffe2d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3bbfeef6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032f064a6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7d605f09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7d86e3bd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VENELAGET TYSNESSÅTO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VENELAGET TYSNESSÅTO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Fjelltveit Flakke, Lynghaugane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923 089 977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VENELAGET TYSNESSÅTO</a:t>
            </a:r>
          </a:p>
        </p:txBody>
      </p:sp>
    </p:spTree>
  </p:cSld>
  <p:clrMapOvr>
    <a:masterClrMapping xmlns:a="http://schemas.openxmlformats.org/drawingml/2006/main"/>
  </p:clrMapOvr>
</p:sld>
</file>