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73d1afc6e24a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dc637c31774716"/>
  </p:sldMasterIdLst>
  <p:sldIdLst>
    <p:sldId xmlns:r="http://schemas.openxmlformats.org/officeDocument/2006/relationships" id="256" r:id="R87ed9310e118407a"/>
    <p:sldId xmlns:r="http://schemas.openxmlformats.org/officeDocument/2006/relationships" id="257" r:id="R670f1f2b06df419a"/>
    <p:sldId xmlns:r="http://schemas.openxmlformats.org/officeDocument/2006/relationships" id="258" r:id="R9898500af4094e80"/>
    <p:sldId xmlns:r="http://schemas.openxmlformats.org/officeDocument/2006/relationships" id="259" r:id="R800b72da24cf48b3"/>
    <p:sldId xmlns:r="http://schemas.openxmlformats.org/officeDocument/2006/relationships" id="260" r:id="R45946e7b80554bc2"/>
    <p:sldId xmlns:r="http://schemas.openxmlformats.org/officeDocument/2006/relationships" id="261" r:id="R08e5b87829634e78"/>
    <p:sldId xmlns:r="http://schemas.openxmlformats.org/officeDocument/2006/relationships" id="262" r:id="R1eeb35a145bf4a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dc637c31774716" /><Relationship Type="http://schemas.openxmlformats.org/officeDocument/2006/relationships/slide" Target="/ppt/slides/slide1.xml" Id="R87ed9310e118407a" /><Relationship Type="http://schemas.openxmlformats.org/officeDocument/2006/relationships/slide" Target="/ppt/slides/slide2.xml" Id="R670f1f2b06df419a" /><Relationship Type="http://schemas.openxmlformats.org/officeDocument/2006/relationships/slide" Target="/ppt/slides/slide3.xml" Id="R9898500af4094e80" /><Relationship Type="http://schemas.openxmlformats.org/officeDocument/2006/relationships/slide" Target="/ppt/slides/slide4.xml" Id="R800b72da24cf48b3" /><Relationship Type="http://schemas.openxmlformats.org/officeDocument/2006/relationships/slide" Target="/ppt/slides/slide5.xml" Id="R45946e7b80554bc2" /><Relationship Type="http://schemas.openxmlformats.org/officeDocument/2006/relationships/slide" Target="/ppt/slides/slide6.xml" Id="R08e5b87829634e78" /><Relationship Type="http://schemas.openxmlformats.org/officeDocument/2006/relationships/slide" Target="/ppt/slides/slide7.xml" Id="R1eeb35a145bf4a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c9dcac6ae543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21ba5fb904995" /><Relationship Type="http://schemas.openxmlformats.org/officeDocument/2006/relationships/theme" Target="/ppt/slideMasters/theme/theme1.xml" Id="R9777202d2da14a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421ba5fb9049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0eb4b7a66c45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b3a8de079942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1bb9905b545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c07aba735e42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473df61cc4a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bd9e8705549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b2d9f0e8940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AIDER KONSERN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KONSERN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AIDER KONSERN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KONSERN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KONSERN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KONSERN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12 449 000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−37 774 000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−52 063 000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881 116 000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3 307 752 000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KONSERN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AIDER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KONSERN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Johans gate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923 090 029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KONSERN AS</a:t>
            </a:r>
          </a:p>
        </p:txBody>
      </p:sp>
    </p:spTree>
  </p:cSld>
  <p:clrMapOvr>
    <a:masterClrMapping xmlns:a="http://schemas.openxmlformats.org/drawingml/2006/main"/>
  </p:clrMapOvr>
</p:sld>
</file>