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8f6f1171a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89e216c5d4c70"/>
  </p:sldMasterIdLst>
  <p:sldIdLst>
    <p:sldId xmlns:r="http://schemas.openxmlformats.org/officeDocument/2006/relationships" id="256" r:id="Ra85852a305c24a95"/>
    <p:sldId xmlns:r="http://schemas.openxmlformats.org/officeDocument/2006/relationships" id="257" r:id="Rb7c362c19ab748e6"/>
    <p:sldId xmlns:r="http://schemas.openxmlformats.org/officeDocument/2006/relationships" id="258" r:id="R0cb1d38ee38d4ec1"/>
    <p:sldId xmlns:r="http://schemas.openxmlformats.org/officeDocument/2006/relationships" id="259" r:id="R7d8cf75527694d78"/>
    <p:sldId xmlns:r="http://schemas.openxmlformats.org/officeDocument/2006/relationships" id="260" r:id="R9abfd3d52c1445df"/>
    <p:sldId xmlns:r="http://schemas.openxmlformats.org/officeDocument/2006/relationships" id="261" r:id="R8878c31d84d04629"/>
    <p:sldId xmlns:r="http://schemas.openxmlformats.org/officeDocument/2006/relationships" id="262" r:id="R53d806e06ea4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89e216c5d4c70" /><Relationship Type="http://schemas.openxmlformats.org/officeDocument/2006/relationships/slide" Target="/ppt/slides/slide1.xml" Id="Ra85852a305c24a95" /><Relationship Type="http://schemas.openxmlformats.org/officeDocument/2006/relationships/slide" Target="/ppt/slides/slide2.xml" Id="Rb7c362c19ab748e6" /><Relationship Type="http://schemas.openxmlformats.org/officeDocument/2006/relationships/slide" Target="/ppt/slides/slide3.xml" Id="R0cb1d38ee38d4ec1" /><Relationship Type="http://schemas.openxmlformats.org/officeDocument/2006/relationships/slide" Target="/ppt/slides/slide4.xml" Id="R7d8cf75527694d78" /><Relationship Type="http://schemas.openxmlformats.org/officeDocument/2006/relationships/slide" Target="/ppt/slides/slide5.xml" Id="R9abfd3d52c1445df" /><Relationship Type="http://schemas.openxmlformats.org/officeDocument/2006/relationships/slide" Target="/ppt/slides/slide6.xml" Id="R8878c31d84d04629" /><Relationship Type="http://schemas.openxmlformats.org/officeDocument/2006/relationships/slide" Target="/ppt/slides/slide7.xml" Id="R53d806e06ea4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2f8f07882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80c35d0c74955" /><Relationship Type="http://schemas.openxmlformats.org/officeDocument/2006/relationships/theme" Target="/ppt/slideMasters/theme/theme1.xml" Id="Rbc8621541e08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80c35d0c7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028dcf54a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26f7589a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63f15957f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29adfcb5a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0c254a699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3b72fb649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473a7c5b5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BALLANGEN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BALLANGEN UTVIKLING AS ble etablert [år] og holder til i Ballangen.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11 241 352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20 866 014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316 598 112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383 536 784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BALLANGEN UTVIKLING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 Etasje 2, Sentrumsveien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8540 Ballangen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UTVIKLING AS</a:t>
            </a:r>
          </a:p>
        </p:txBody>
      </p:sp>
    </p:spTree>
  </p:cSld>
  <p:clrMapOvr>
    <a:masterClrMapping xmlns:a="http://schemas.openxmlformats.org/drawingml/2006/main"/>
  </p:clrMapOvr>
</p:sld>
</file>