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6e8b316bd4a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91fc0949f421e"/>
  </p:sldMasterIdLst>
  <p:sldIdLst>
    <p:sldId xmlns:r="http://schemas.openxmlformats.org/officeDocument/2006/relationships" id="256" r:id="Rfb3c78a352a14121"/>
    <p:sldId xmlns:r="http://schemas.openxmlformats.org/officeDocument/2006/relationships" id="257" r:id="Ref2d9da18f864db5"/>
    <p:sldId xmlns:r="http://schemas.openxmlformats.org/officeDocument/2006/relationships" id="258" r:id="R2928a06f0f5940b5"/>
    <p:sldId xmlns:r="http://schemas.openxmlformats.org/officeDocument/2006/relationships" id="259" r:id="Rbae412eae374435f"/>
    <p:sldId xmlns:r="http://schemas.openxmlformats.org/officeDocument/2006/relationships" id="260" r:id="Rfb5070716e9c4db5"/>
    <p:sldId xmlns:r="http://schemas.openxmlformats.org/officeDocument/2006/relationships" id="261" r:id="R5be479293ec94581"/>
    <p:sldId xmlns:r="http://schemas.openxmlformats.org/officeDocument/2006/relationships" id="262" r:id="R4706b37ce7f4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91fc0949f421e" /><Relationship Type="http://schemas.openxmlformats.org/officeDocument/2006/relationships/slide" Target="/ppt/slides/slide1.xml" Id="Rfb3c78a352a14121" /><Relationship Type="http://schemas.openxmlformats.org/officeDocument/2006/relationships/slide" Target="/ppt/slides/slide2.xml" Id="Ref2d9da18f864db5" /><Relationship Type="http://schemas.openxmlformats.org/officeDocument/2006/relationships/slide" Target="/ppt/slides/slide3.xml" Id="R2928a06f0f5940b5" /><Relationship Type="http://schemas.openxmlformats.org/officeDocument/2006/relationships/slide" Target="/ppt/slides/slide4.xml" Id="Rbae412eae374435f" /><Relationship Type="http://schemas.openxmlformats.org/officeDocument/2006/relationships/slide" Target="/ppt/slides/slide5.xml" Id="Rfb5070716e9c4db5" /><Relationship Type="http://schemas.openxmlformats.org/officeDocument/2006/relationships/slide" Target="/ppt/slides/slide6.xml" Id="R5be479293ec94581" /><Relationship Type="http://schemas.openxmlformats.org/officeDocument/2006/relationships/slide" Target="/ppt/slides/slide7.xml" Id="R4706b37ce7f4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68313eae1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023eb0f8b4677" /><Relationship Type="http://schemas.openxmlformats.org/officeDocument/2006/relationships/theme" Target="/ppt/slideMasters/theme/theme1.xml" Id="R66b8128b7e57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8023eb0f8b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80df81ace46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69690fde240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49d8a39c34e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8890b3d13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7b1555254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d488a2a6e44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54d3d2284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REGNSKAP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HIDA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923 095 411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