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4e552aca2244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8c0ba8b4314e05"/>
  </p:sldMasterIdLst>
  <p:sldIdLst>
    <p:sldId xmlns:r="http://schemas.openxmlformats.org/officeDocument/2006/relationships" id="256" r:id="Ra6738ea2c9464e45"/>
    <p:sldId xmlns:r="http://schemas.openxmlformats.org/officeDocument/2006/relationships" id="257" r:id="R1ae666eab0d64ce6"/>
    <p:sldId xmlns:r="http://schemas.openxmlformats.org/officeDocument/2006/relationships" id="258" r:id="R63522cab9fd242b4"/>
    <p:sldId xmlns:r="http://schemas.openxmlformats.org/officeDocument/2006/relationships" id="259" r:id="R33ef3403d2054364"/>
    <p:sldId xmlns:r="http://schemas.openxmlformats.org/officeDocument/2006/relationships" id="260" r:id="R46362198694d4a8a"/>
    <p:sldId xmlns:r="http://schemas.openxmlformats.org/officeDocument/2006/relationships" id="261" r:id="Rc039dd399e8741d1"/>
    <p:sldId xmlns:r="http://schemas.openxmlformats.org/officeDocument/2006/relationships" id="262" r:id="R4b1c5106935049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c0ba8b4314e05" /><Relationship Type="http://schemas.openxmlformats.org/officeDocument/2006/relationships/slide" Target="/ppt/slides/slide1.xml" Id="Ra6738ea2c9464e45" /><Relationship Type="http://schemas.openxmlformats.org/officeDocument/2006/relationships/slide" Target="/ppt/slides/slide2.xml" Id="R1ae666eab0d64ce6" /><Relationship Type="http://schemas.openxmlformats.org/officeDocument/2006/relationships/slide" Target="/ppt/slides/slide3.xml" Id="R63522cab9fd242b4" /><Relationship Type="http://schemas.openxmlformats.org/officeDocument/2006/relationships/slide" Target="/ppt/slides/slide4.xml" Id="R33ef3403d2054364" /><Relationship Type="http://schemas.openxmlformats.org/officeDocument/2006/relationships/slide" Target="/ppt/slides/slide5.xml" Id="R46362198694d4a8a" /><Relationship Type="http://schemas.openxmlformats.org/officeDocument/2006/relationships/slide" Target="/ppt/slides/slide6.xml" Id="Rc039dd399e8741d1" /><Relationship Type="http://schemas.openxmlformats.org/officeDocument/2006/relationships/slide" Target="/ppt/slides/slide7.xml" Id="R4b1c5106935049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e77e929a5c44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c1eca18144797" /><Relationship Type="http://schemas.openxmlformats.org/officeDocument/2006/relationships/theme" Target="/ppt/slideMasters/theme/theme1.xml" Id="R7c406c8f06af43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c1eca181447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80ba066eb42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2ec8e1fbf4d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ef7cf32274c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d71ad437b4d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4dc3aebbc4b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12745944640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792e5dab145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RUNDE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RUNDE HOLDCO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−13 141 557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19 562 236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20 231 784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 DELAWARE, LP  –  41,5 %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RUNDE HOLDINGS, LP.  –  23,1 %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 CAYMAN, LP  –  14,8 %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923 101 284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