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a69cdc578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ad6cc3079459b"/>
  </p:sldMasterIdLst>
  <p:sldIdLst>
    <p:sldId xmlns:r="http://schemas.openxmlformats.org/officeDocument/2006/relationships" id="256" r:id="R4cafcfc9c31748aa"/>
    <p:sldId xmlns:r="http://schemas.openxmlformats.org/officeDocument/2006/relationships" id="257" r:id="R7f8882bc81b149b9"/>
    <p:sldId xmlns:r="http://schemas.openxmlformats.org/officeDocument/2006/relationships" id="258" r:id="R625e54c3bdcd4864"/>
    <p:sldId xmlns:r="http://schemas.openxmlformats.org/officeDocument/2006/relationships" id="259" r:id="R847f627ad703474b"/>
    <p:sldId xmlns:r="http://schemas.openxmlformats.org/officeDocument/2006/relationships" id="260" r:id="Rb9d8cb421e78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ad6cc3079459b" /><Relationship Type="http://schemas.openxmlformats.org/officeDocument/2006/relationships/slide" Target="/ppt/slides/slide1.xml" Id="R4cafcfc9c31748aa" /><Relationship Type="http://schemas.openxmlformats.org/officeDocument/2006/relationships/slide" Target="/ppt/slides/slide2.xml" Id="R7f8882bc81b149b9" /><Relationship Type="http://schemas.openxmlformats.org/officeDocument/2006/relationships/slide" Target="/ppt/slides/slide3.xml" Id="R625e54c3bdcd4864" /><Relationship Type="http://schemas.openxmlformats.org/officeDocument/2006/relationships/slide" Target="/ppt/slides/slide4.xml" Id="R847f627ad703474b" /><Relationship Type="http://schemas.openxmlformats.org/officeDocument/2006/relationships/slide" Target="/ppt/slides/slide5.xml" Id="Rb9d8cb421e78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2fe07f4cf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69bd884c4fe7" /><Relationship Type="http://schemas.openxmlformats.org/officeDocument/2006/relationships/theme" Target="/ppt/slideMasters/theme/theme1.xml" Id="R60b25548c4a2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169bd884c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c7e8728a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9371d340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d160c14e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006ac7eb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e70d33c9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 Kapitalforvaltning,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