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952247dd1b46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13367d68d45b2"/>
  </p:sldMasterIdLst>
  <p:sldIdLst>
    <p:sldId xmlns:r="http://schemas.openxmlformats.org/officeDocument/2006/relationships" id="256" r:id="Rcf843bccd6a34b67"/>
    <p:sldId xmlns:r="http://schemas.openxmlformats.org/officeDocument/2006/relationships" id="257" r:id="Re3985f70c0cb435b"/>
    <p:sldId xmlns:r="http://schemas.openxmlformats.org/officeDocument/2006/relationships" id="258" r:id="Rbb9645cc96bc4c75"/>
    <p:sldId xmlns:r="http://schemas.openxmlformats.org/officeDocument/2006/relationships" id="259" r:id="R0f33af94d4274a33"/>
    <p:sldId xmlns:r="http://schemas.openxmlformats.org/officeDocument/2006/relationships" id="260" r:id="R2d08f39af70f4438"/>
    <p:sldId xmlns:r="http://schemas.openxmlformats.org/officeDocument/2006/relationships" id="261" r:id="R7adff1732e4040c3"/>
    <p:sldId xmlns:r="http://schemas.openxmlformats.org/officeDocument/2006/relationships" id="262" r:id="Raed496009cd14d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13367d68d45b2" /><Relationship Type="http://schemas.openxmlformats.org/officeDocument/2006/relationships/slide" Target="/ppt/slides/slide1.xml" Id="Rcf843bccd6a34b67" /><Relationship Type="http://schemas.openxmlformats.org/officeDocument/2006/relationships/slide" Target="/ppt/slides/slide2.xml" Id="Re3985f70c0cb435b" /><Relationship Type="http://schemas.openxmlformats.org/officeDocument/2006/relationships/slide" Target="/ppt/slides/slide3.xml" Id="Rbb9645cc96bc4c75" /><Relationship Type="http://schemas.openxmlformats.org/officeDocument/2006/relationships/slide" Target="/ppt/slides/slide4.xml" Id="R0f33af94d4274a33" /><Relationship Type="http://schemas.openxmlformats.org/officeDocument/2006/relationships/slide" Target="/ppt/slides/slide5.xml" Id="R2d08f39af70f4438" /><Relationship Type="http://schemas.openxmlformats.org/officeDocument/2006/relationships/slide" Target="/ppt/slides/slide6.xml" Id="R7adff1732e4040c3" /><Relationship Type="http://schemas.openxmlformats.org/officeDocument/2006/relationships/slide" Target="/ppt/slides/slide7.xml" Id="Raed496009cd14d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004bb70c940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ce2be08ad40f6" /><Relationship Type="http://schemas.openxmlformats.org/officeDocument/2006/relationships/theme" Target="/ppt/slideMasters/theme/theme1.xml" Id="Ra8ecbfb7f69d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ce2be08ad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3375fe3b0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de749386a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5e85c07fb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969d63c5e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a3e6d452e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981f2201c4d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b2db580d2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581 315 917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709 248 830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