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097ff75c0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e10808dc24ed1"/>
  </p:sldMasterIdLst>
  <p:sldIdLst>
    <p:sldId xmlns:r="http://schemas.openxmlformats.org/officeDocument/2006/relationships" id="256" r:id="Rebdfd59476544238"/>
    <p:sldId xmlns:r="http://schemas.openxmlformats.org/officeDocument/2006/relationships" id="257" r:id="R5513d752195641d7"/>
    <p:sldId xmlns:r="http://schemas.openxmlformats.org/officeDocument/2006/relationships" id="258" r:id="R6fff50f6c1a242c8"/>
    <p:sldId xmlns:r="http://schemas.openxmlformats.org/officeDocument/2006/relationships" id="259" r:id="R9cc9fcdd6dfe45cc"/>
    <p:sldId xmlns:r="http://schemas.openxmlformats.org/officeDocument/2006/relationships" id="260" r:id="R41c0610f01d14917"/>
    <p:sldId xmlns:r="http://schemas.openxmlformats.org/officeDocument/2006/relationships" id="261" r:id="Raa56026692114dce"/>
    <p:sldId xmlns:r="http://schemas.openxmlformats.org/officeDocument/2006/relationships" id="262" r:id="R18de0858a981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e10808dc24ed1" /><Relationship Type="http://schemas.openxmlformats.org/officeDocument/2006/relationships/slide" Target="/ppt/slides/slide1.xml" Id="Rebdfd59476544238" /><Relationship Type="http://schemas.openxmlformats.org/officeDocument/2006/relationships/slide" Target="/ppt/slides/slide2.xml" Id="R5513d752195641d7" /><Relationship Type="http://schemas.openxmlformats.org/officeDocument/2006/relationships/slide" Target="/ppt/slides/slide3.xml" Id="R6fff50f6c1a242c8" /><Relationship Type="http://schemas.openxmlformats.org/officeDocument/2006/relationships/slide" Target="/ppt/slides/slide4.xml" Id="R9cc9fcdd6dfe45cc" /><Relationship Type="http://schemas.openxmlformats.org/officeDocument/2006/relationships/slide" Target="/ppt/slides/slide5.xml" Id="R41c0610f01d14917" /><Relationship Type="http://schemas.openxmlformats.org/officeDocument/2006/relationships/slide" Target="/ppt/slides/slide6.xml" Id="Raa56026692114dce" /><Relationship Type="http://schemas.openxmlformats.org/officeDocument/2006/relationships/slide" Target="/ppt/slides/slide7.xml" Id="R18de0858a981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ca5ad0807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6a8a57bd467c" /><Relationship Type="http://schemas.openxmlformats.org/officeDocument/2006/relationships/theme" Target="/ppt/slideMasters/theme/theme1.xml" Id="R2ae42850f4c0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c6a8a57bd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b03436df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fa2c9639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43856a567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01975d3e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f620073e3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e51fe7c2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802df1dc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LINN J LILLETVEDT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GARD NIKOLAI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