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a519d50a2f46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bdd280b6dd46ca"/>
  </p:sldMasterIdLst>
  <p:sldIdLst>
    <p:sldId xmlns:r="http://schemas.openxmlformats.org/officeDocument/2006/relationships" id="256" r:id="R588fec27f1804659"/>
    <p:sldId xmlns:r="http://schemas.openxmlformats.org/officeDocument/2006/relationships" id="257" r:id="Re9afc7bdd81b4635"/>
    <p:sldId xmlns:r="http://schemas.openxmlformats.org/officeDocument/2006/relationships" id="258" r:id="R899d0471ffb7441b"/>
    <p:sldId xmlns:r="http://schemas.openxmlformats.org/officeDocument/2006/relationships" id="259" r:id="R874d9136472c47dc"/>
    <p:sldId xmlns:r="http://schemas.openxmlformats.org/officeDocument/2006/relationships" id="260" r:id="Rc610d4a1baef46ed"/>
    <p:sldId xmlns:r="http://schemas.openxmlformats.org/officeDocument/2006/relationships" id="261" r:id="Rb433b2089e984ea6"/>
    <p:sldId xmlns:r="http://schemas.openxmlformats.org/officeDocument/2006/relationships" id="262" r:id="R07187281286941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bdd280b6dd46ca" /><Relationship Type="http://schemas.openxmlformats.org/officeDocument/2006/relationships/slide" Target="/ppt/slides/slide1.xml" Id="R588fec27f1804659" /><Relationship Type="http://schemas.openxmlformats.org/officeDocument/2006/relationships/slide" Target="/ppt/slides/slide2.xml" Id="Re9afc7bdd81b4635" /><Relationship Type="http://schemas.openxmlformats.org/officeDocument/2006/relationships/slide" Target="/ppt/slides/slide3.xml" Id="R899d0471ffb7441b" /><Relationship Type="http://schemas.openxmlformats.org/officeDocument/2006/relationships/slide" Target="/ppt/slides/slide4.xml" Id="R874d9136472c47dc" /><Relationship Type="http://schemas.openxmlformats.org/officeDocument/2006/relationships/slide" Target="/ppt/slides/slide5.xml" Id="Rc610d4a1baef46ed" /><Relationship Type="http://schemas.openxmlformats.org/officeDocument/2006/relationships/slide" Target="/ppt/slides/slide6.xml" Id="Rb433b2089e984ea6" /><Relationship Type="http://schemas.openxmlformats.org/officeDocument/2006/relationships/slide" Target="/ppt/slides/slide7.xml" Id="R07187281286941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7126ba944c48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57d8103e5434d" /><Relationship Type="http://schemas.openxmlformats.org/officeDocument/2006/relationships/theme" Target="/ppt/slideMasters/theme/theme1.xml" Id="R2574a9fc41c545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857d8103e543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055bfeadb40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0891a932943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1d8a200664a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697a59fa749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91baae29e4e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5c7886a5745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2ab3b33534f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 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 NORD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1 345 626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1 567 126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JOHAN MATHISEN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Heitmannåsen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9513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923 131 760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 NORD AS</a:t>
            </a:r>
          </a:p>
        </p:txBody>
      </p:sp>
    </p:spTree>
  </p:cSld>
  <p:clrMapOvr>
    <a:masterClrMapping xmlns:a="http://schemas.openxmlformats.org/drawingml/2006/main"/>
  </p:clrMapOvr>
</p:sld>
</file>