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1916607324f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a562033eb24157"/>
  </p:sldMasterIdLst>
  <p:sldIdLst>
    <p:sldId xmlns:r="http://schemas.openxmlformats.org/officeDocument/2006/relationships" id="256" r:id="Rc529b59ad5174e96"/>
    <p:sldId xmlns:r="http://schemas.openxmlformats.org/officeDocument/2006/relationships" id="257" r:id="Rba123cbaeacd4909"/>
    <p:sldId xmlns:r="http://schemas.openxmlformats.org/officeDocument/2006/relationships" id="258" r:id="Red71b2030cc0417c"/>
    <p:sldId xmlns:r="http://schemas.openxmlformats.org/officeDocument/2006/relationships" id="259" r:id="R5086ec4ae19a42e9"/>
    <p:sldId xmlns:r="http://schemas.openxmlformats.org/officeDocument/2006/relationships" id="260" r:id="R4e06ab27758f457c"/>
    <p:sldId xmlns:r="http://schemas.openxmlformats.org/officeDocument/2006/relationships" id="261" r:id="Rb8711542562e4ab6"/>
    <p:sldId xmlns:r="http://schemas.openxmlformats.org/officeDocument/2006/relationships" id="262" r:id="R50fec9c6b52942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562033eb24157" /><Relationship Type="http://schemas.openxmlformats.org/officeDocument/2006/relationships/slide" Target="/ppt/slides/slide1.xml" Id="Rc529b59ad5174e96" /><Relationship Type="http://schemas.openxmlformats.org/officeDocument/2006/relationships/slide" Target="/ppt/slides/slide2.xml" Id="Rba123cbaeacd4909" /><Relationship Type="http://schemas.openxmlformats.org/officeDocument/2006/relationships/slide" Target="/ppt/slides/slide3.xml" Id="Red71b2030cc0417c" /><Relationship Type="http://schemas.openxmlformats.org/officeDocument/2006/relationships/slide" Target="/ppt/slides/slide4.xml" Id="R5086ec4ae19a42e9" /><Relationship Type="http://schemas.openxmlformats.org/officeDocument/2006/relationships/slide" Target="/ppt/slides/slide5.xml" Id="R4e06ab27758f457c" /><Relationship Type="http://schemas.openxmlformats.org/officeDocument/2006/relationships/slide" Target="/ppt/slides/slide6.xml" Id="Rb8711542562e4ab6" /><Relationship Type="http://schemas.openxmlformats.org/officeDocument/2006/relationships/slide" Target="/ppt/slides/slide7.xml" Id="R50fec9c6b52942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2d2d81f814b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5650a813045d2" /><Relationship Type="http://schemas.openxmlformats.org/officeDocument/2006/relationships/theme" Target="/ppt/slideMasters/theme/theme1.xml" Id="Rc7b2d923b6714d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c5650a8130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fecb2ca5c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0cde321fa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d22f975924d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3587c4aca47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20d1ff4634a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a85b7fefa45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e109721c7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&amp; FOLLO BYGGTJENESTER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&amp; FOLLO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&amp; FOLLO BYGGTJENESTER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&amp; FOLLO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&amp; FOLLO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&amp; FOLLO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53 636 440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11 477 399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9 002 346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8 865 131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25 846 788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&amp; FOLLO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BJØRGENGEN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LOG BJØRGENGEN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&amp; FOLLO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135C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923 135 154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&amp; FOLLO BYGGTJENESTER AS</a:t>
            </a:r>
          </a:p>
        </p:txBody>
      </p:sp>
    </p:spTree>
  </p:cSld>
  <p:clrMapOvr>
    <a:masterClrMapping xmlns:a="http://schemas.openxmlformats.org/drawingml/2006/main"/>
  </p:clrMapOvr>
</p:sld>
</file>