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7459b9fc4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e793df5a24128"/>
  </p:sldMasterIdLst>
  <p:sldIdLst>
    <p:sldId xmlns:r="http://schemas.openxmlformats.org/officeDocument/2006/relationships" id="256" r:id="R3a7ec6f1ccb84daf"/>
    <p:sldId xmlns:r="http://schemas.openxmlformats.org/officeDocument/2006/relationships" id="257" r:id="R434210b5be9e4312"/>
    <p:sldId xmlns:r="http://schemas.openxmlformats.org/officeDocument/2006/relationships" id="258" r:id="Rc5bb0aaa1e0e44cb"/>
    <p:sldId xmlns:r="http://schemas.openxmlformats.org/officeDocument/2006/relationships" id="259" r:id="Rcdb58e9db59f4e9e"/>
    <p:sldId xmlns:r="http://schemas.openxmlformats.org/officeDocument/2006/relationships" id="260" r:id="R697b90b77f1e45ac"/>
    <p:sldId xmlns:r="http://schemas.openxmlformats.org/officeDocument/2006/relationships" id="261" r:id="R65e70c4bcdae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e793df5a24128" /><Relationship Type="http://schemas.openxmlformats.org/officeDocument/2006/relationships/slide" Target="/ppt/slides/slide1.xml" Id="R3a7ec6f1ccb84daf" /><Relationship Type="http://schemas.openxmlformats.org/officeDocument/2006/relationships/slide" Target="/ppt/slides/slide2.xml" Id="R434210b5be9e4312" /><Relationship Type="http://schemas.openxmlformats.org/officeDocument/2006/relationships/slide" Target="/ppt/slides/slide3.xml" Id="Rc5bb0aaa1e0e44cb" /><Relationship Type="http://schemas.openxmlformats.org/officeDocument/2006/relationships/slide" Target="/ppt/slides/slide4.xml" Id="Rcdb58e9db59f4e9e" /><Relationship Type="http://schemas.openxmlformats.org/officeDocument/2006/relationships/slide" Target="/ppt/slides/slide5.xml" Id="R697b90b77f1e45ac" /><Relationship Type="http://schemas.openxmlformats.org/officeDocument/2006/relationships/slide" Target="/ppt/slides/slide6.xml" Id="R65e70c4bcdae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4002e05df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3a86bff343f4" /><Relationship Type="http://schemas.openxmlformats.org/officeDocument/2006/relationships/theme" Target="/ppt/slideMasters/theme/theme1.xml" Id="R7c0e115f2c6b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a3a86bff3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c1cc7e6a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11ac547a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a1fb12243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b84c7a44a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54578598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09d4563c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ENTRANCEMENT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ENTRANCEMENT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11 871 645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923 163 948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