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f7b7d4cd0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7c86d3b3464bf1"/>
  </p:sldMasterIdLst>
  <p:sldIdLst>
    <p:sldId xmlns:r="http://schemas.openxmlformats.org/officeDocument/2006/relationships" id="256" r:id="R5b7b9ed42f5745ac"/>
    <p:sldId xmlns:r="http://schemas.openxmlformats.org/officeDocument/2006/relationships" id="257" r:id="R9edd7392cd734fbd"/>
    <p:sldId xmlns:r="http://schemas.openxmlformats.org/officeDocument/2006/relationships" id="258" r:id="Ra005d14f573d4029"/>
    <p:sldId xmlns:r="http://schemas.openxmlformats.org/officeDocument/2006/relationships" id="259" r:id="Re9ae3279e06c4259"/>
    <p:sldId xmlns:r="http://schemas.openxmlformats.org/officeDocument/2006/relationships" id="260" r:id="Rf4b576afd14e4bae"/>
    <p:sldId xmlns:r="http://schemas.openxmlformats.org/officeDocument/2006/relationships" id="261" r:id="R05b992965d754b91"/>
    <p:sldId xmlns:r="http://schemas.openxmlformats.org/officeDocument/2006/relationships" id="262" r:id="R28bceb371919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c86d3b3464bf1" /><Relationship Type="http://schemas.openxmlformats.org/officeDocument/2006/relationships/slide" Target="/ppt/slides/slide1.xml" Id="R5b7b9ed42f5745ac" /><Relationship Type="http://schemas.openxmlformats.org/officeDocument/2006/relationships/slide" Target="/ppt/slides/slide2.xml" Id="R9edd7392cd734fbd" /><Relationship Type="http://schemas.openxmlformats.org/officeDocument/2006/relationships/slide" Target="/ppt/slides/slide3.xml" Id="Ra005d14f573d4029" /><Relationship Type="http://schemas.openxmlformats.org/officeDocument/2006/relationships/slide" Target="/ppt/slides/slide4.xml" Id="Re9ae3279e06c4259" /><Relationship Type="http://schemas.openxmlformats.org/officeDocument/2006/relationships/slide" Target="/ppt/slides/slide5.xml" Id="Rf4b576afd14e4bae" /><Relationship Type="http://schemas.openxmlformats.org/officeDocument/2006/relationships/slide" Target="/ppt/slides/slide6.xml" Id="R05b992965d754b91" /><Relationship Type="http://schemas.openxmlformats.org/officeDocument/2006/relationships/slide" Target="/ppt/slides/slide7.xml" Id="R28bceb371919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b9cec8561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1bdd469e5423b" /><Relationship Type="http://schemas.openxmlformats.org/officeDocument/2006/relationships/theme" Target="/ppt/slideMasters/theme/theme1.xml" Id="R552fb0f37cc0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1bdd469e5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8f7215e94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89c096753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72ffe036a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57816255d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544c12397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1b4fd02024c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c61be6cfe42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106 944 166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461 963 185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500 913 831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