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52cf47592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f18520137409e"/>
  </p:sldMasterIdLst>
  <p:sldIdLst>
    <p:sldId xmlns:r="http://schemas.openxmlformats.org/officeDocument/2006/relationships" id="256" r:id="Raec127768c6349d0"/>
    <p:sldId xmlns:r="http://schemas.openxmlformats.org/officeDocument/2006/relationships" id="257" r:id="R64e18e3426854bbd"/>
    <p:sldId xmlns:r="http://schemas.openxmlformats.org/officeDocument/2006/relationships" id="258" r:id="R1a6701607de54d0f"/>
    <p:sldId xmlns:r="http://schemas.openxmlformats.org/officeDocument/2006/relationships" id="259" r:id="R85d2f0bf996b4bde"/>
    <p:sldId xmlns:r="http://schemas.openxmlformats.org/officeDocument/2006/relationships" id="260" r:id="R7fedcd6f0a6c4af3"/>
    <p:sldId xmlns:r="http://schemas.openxmlformats.org/officeDocument/2006/relationships" id="261" r:id="Rf319c861d5c541f5"/>
    <p:sldId xmlns:r="http://schemas.openxmlformats.org/officeDocument/2006/relationships" id="262" r:id="R6224521e812e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f18520137409e" /><Relationship Type="http://schemas.openxmlformats.org/officeDocument/2006/relationships/slide" Target="/ppt/slides/slide1.xml" Id="Raec127768c6349d0" /><Relationship Type="http://schemas.openxmlformats.org/officeDocument/2006/relationships/slide" Target="/ppt/slides/slide2.xml" Id="R64e18e3426854bbd" /><Relationship Type="http://schemas.openxmlformats.org/officeDocument/2006/relationships/slide" Target="/ppt/slides/slide3.xml" Id="R1a6701607de54d0f" /><Relationship Type="http://schemas.openxmlformats.org/officeDocument/2006/relationships/slide" Target="/ppt/slides/slide4.xml" Id="R85d2f0bf996b4bde" /><Relationship Type="http://schemas.openxmlformats.org/officeDocument/2006/relationships/slide" Target="/ppt/slides/slide5.xml" Id="R7fedcd6f0a6c4af3" /><Relationship Type="http://schemas.openxmlformats.org/officeDocument/2006/relationships/slide" Target="/ppt/slides/slide6.xml" Id="Rf319c861d5c541f5" /><Relationship Type="http://schemas.openxmlformats.org/officeDocument/2006/relationships/slide" Target="/ppt/slides/slide7.xml" Id="R6224521e812e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e96add7dc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ce1974bd047f0" /><Relationship Type="http://schemas.openxmlformats.org/officeDocument/2006/relationships/theme" Target="/ppt/slideMasters/theme/theme1.xml" Id="Rca84d996a5e2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ce1974bd0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2d8878960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2b6235d2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4dc86d270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346eadf44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ac288105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6856a877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090240a8a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CAY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